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7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48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5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15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15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41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1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70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7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CD1A-F168-46A4-A166-2A3B6F849B96}" type="datetimeFigureOut">
              <a:rPr lang="it-IT" smtClean="0"/>
              <a:t>11.12.2019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98DA-D960-4E62-A618-5DD98CFA2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21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Ccr</a:t>
            </a:r>
            <a:r>
              <a:rPr lang="it-IT" b="1" dirty="0" smtClean="0"/>
              <a:t> 2019-20 si presenta</a:t>
            </a:r>
            <a:endParaRPr lang="it-IT" b="1" dirty="0"/>
          </a:p>
        </p:txBody>
      </p:sp>
      <p:pic>
        <p:nvPicPr>
          <p:cNvPr id="4" name="Picture 5" descr="C:\Users\mendicino\Downloads\WhatsApp Image 2019-12-06 at 12.40.19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CasellaDiTesto 2"/>
          <p:cNvSpPr txBox="1"/>
          <p:nvPr/>
        </p:nvSpPr>
        <p:spPr>
          <a:xfrm>
            <a:off x="4211960" y="6028911"/>
            <a:ext cx="38164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Lavori di gruppo </a:t>
            </a:r>
            <a:endParaRPr lang="it-IT" dirty="0"/>
          </a:p>
          <a:p>
            <a:r>
              <a:rPr lang="it-IT" dirty="0" smtClean="0"/>
              <a:t>Cos’è per noi il CCR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9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ndicino\Downloads\WhatsApp Image 2019-12-06 at 12.40.18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78"/>
            <a:ext cx="4032448" cy="5376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CasellaDiTesto 4"/>
          <p:cNvSpPr txBox="1"/>
          <p:nvPr/>
        </p:nvSpPr>
        <p:spPr>
          <a:xfrm>
            <a:off x="2555776" y="6184976"/>
            <a:ext cx="38164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Lavori di gruppo </a:t>
            </a:r>
            <a:endParaRPr lang="it-IT" dirty="0"/>
          </a:p>
          <a:p>
            <a:r>
              <a:rPr lang="it-IT" dirty="0" smtClean="0"/>
              <a:t>Cos’è per noi il CCR</a:t>
            </a:r>
            <a:endParaRPr lang="it-IT" dirty="0"/>
          </a:p>
        </p:txBody>
      </p:sp>
      <p:pic>
        <p:nvPicPr>
          <p:cNvPr id="6" name="Picture 4" descr="C:\Users\mendicino\Downloads\WhatsApp Image 2019-12-06 at 12.40.19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2781" y="1220755"/>
            <a:ext cx="5376595" cy="403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676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endicino\Downloads\WhatsApp Image 2019-12-06 at 12.40.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158608" cy="4618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CasellaDiTesto 4"/>
          <p:cNvSpPr txBox="1"/>
          <p:nvPr/>
        </p:nvSpPr>
        <p:spPr>
          <a:xfrm>
            <a:off x="4860032" y="5517232"/>
            <a:ext cx="38164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Lavori di gruppo </a:t>
            </a:r>
            <a:endParaRPr lang="it-IT" dirty="0"/>
          </a:p>
          <a:p>
            <a:r>
              <a:rPr lang="it-IT" dirty="0" smtClean="0"/>
              <a:t>Cos’è per noi il CCR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38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Incontro con alcuni ex membri del CCR</a:t>
            </a:r>
            <a:endParaRPr lang="it-IT" b="1" dirty="0"/>
          </a:p>
        </p:txBody>
      </p:sp>
      <p:pic>
        <p:nvPicPr>
          <p:cNvPr id="4" name="Picture 8" descr="C:\Users\mendicino\Downloads\WhatsApp Image 2019-12-06 at 12.40.1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CasellaDiTesto 5"/>
          <p:cNvSpPr txBox="1"/>
          <p:nvPr/>
        </p:nvSpPr>
        <p:spPr>
          <a:xfrm>
            <a:off x="4833493" y="2132856"/>
            <a:ext cx="381642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prepararci alle elezioni del sindaco e per organizzare al meglio il nostro lavoro abbiamo raccolto testimonianze di ragazzi che hanno fatto il CCR prima di noi.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65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mendicino\Downloads\WhatsApp Image 2019-12-06 at 12.40.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5722096" cy="4291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204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mendicino\Downloads\WhatsApp Image 2019-12-06 at 12.40.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311008" cy="4733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6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Ecco i risultati delle elezioni dopo </a:t>
            </a:r>
            <a:r>
              <a:rPr lang="it-IT" b="1" smtClean="0"/>
              <a:t>tre votazioni </a:t>
            </a:r>
            <a:endParaRPr lang="it-IT" b="1" dirty="0"/>
          </a:p>
        </p:txBody>
      </p:sp>
      <p:pic>
        <p:nvPicPr>
          <p:cNvPr id="4" name="Picture 11" descr="C:\Users\mendicino\Downloads\WhatsApp Image 2019-12-06 at 12.44.08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37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404" y="820550"/>
            <a:ext cx="8229600" cy="1024274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Nuova </a:t>
            </a:r>
            <a:r>
              <a:rPr lang="it-IT" sz="3200" b="1" dirty="0" smtClean="0"/>
              <a:t>Vice-Sindaca Gloria </a:t>
            </a:r>
            <a:r>
              <a:rPr lang="it-IT" sz="3200" b="1" dirty="0" err="1" smtClean="0"/>
              <a:t>Fadin</a:t>
            </a:r>
            <a:endParaRPr lang="it-IT" sz="32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Nuova Sindaca Emma Parmigiani</a:t>
            </a:r>
            <a:endParaRPr lang="it-IT" sz="3200" b="1" dirty="0"/>
          </a:p>
        </p:txBody>
      </p:sp>
      <p:pic>
        <p:nvPicPr>
          <p:cNvPr id="2050" name="Picture 2" descr="C:\Users\mendicino\Downloads\WhatsApp Image 2019-12-06 at 12.44.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852936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CasellaDiTesto 5"/>
          <p:cNvSpPr txBox="1"/>
          <p:nvPr/>
        </p:nvSpPr>
        <p:spPr>
          <a:xfrm>
            <a:off x="1115616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Buon lavoro a </a:t>
            </a:r>
            <a:r>
              <a:rPr lang="it-IT" b="1" dirty="0" smtClean="0"/>
              <a:t>tutto </a:t>
            </a:r>
            <a:r>
              <a:rPr lang="it-IT" b="1" dirty="0" smtClean="0"/>
              <a:t>il CCR!!!!!!!!!</a:t>
            </a:r>
            <a:endParaRPr lang="it-IT" b="1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38" y="1628800"/>
            <a:ext cx="8229600" cy="102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/>
              <a:t>Consigliere Delegato alla Legalità Nicolò Marcon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81467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92</Words>
  <Application>Microsoft Office PowerPoint</Application>
  <PresentationFormat>Presentazione su schermo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Ccr 2019-20 si presenta</vt:lpstr>
      <vt:lpstr>Presentazione standard di PowerPoint</vt:lpstr>
      <vt:lpstr>Presentazione standard di PowerPoint</vt:lpstr>
      <vt:lpstr>Incontro con alcuni ex membri del CCR</vt:lpstr>
      <vt:lpstr>Presentazione standard di PowerPoint</vt:lpstr>
      <vt:lpstr>Presentazione standard di PowerPoint</vt:lpstr>
      <vt:lpstr>Ecco i risultati delle elezioni dopo tre votazioni </vt:lpstr>
      <vt:lpstr>Nuova Vice-Sindaca Gloria Fadin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Administrator</cp:lastModifiedBy>
  <cp:revision>6</cp:revision>
  <dcterms:created xsi:type="dcterms:W3CDTF">2019-12-06T12:24:35Z</dcterms:created>
  <dcterms:modified xsi:type="dcterms:W3CDTF">2019-12-11T10:22:53Z</dcterms:modified>
</cp:coreProperties>
</file>