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83" r:id="rId2"/>
    <p:sldId id="281" r:id="rId3"/>
    <p:sldId id="256" r:id="rId4"/>
    <p:sldId id="270" r:id="rId5"/>
    <p:sldId id="280" r:id="rId6"/>
    <p:sldId id="266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C9E6-BA85-4475-8D82-3A5259797CE4}" type="datetimeFigureOut">
              <a:rPr lang="it-IT" smtClean="0"/>
              <a:t>21/11/2023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8082F-17B4-455E-B5A9-7906AD66C2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46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532444eff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532444eff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90ee1918c1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90ee1918c1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90b1cc5095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" name="Google Shape;2028;g90b1cc5095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32444eff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32444eff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273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0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39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4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9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3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5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4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6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5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F2D47E-0AF1-4C27-801F-64E3E5BF7F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5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t.wikiquote.org/wiki/Generazione_Z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6AE34-4A02-17DE-23AA-A0E0075EF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437314"/>
          </a:xfrm>
        </p:spPr>
        <p:txBody>
          <a:bodyPr>
            <a:normAutofit fontScale="90000"/>
          </a:bodyPr>
          <a:lstStyle/>
          <a:p>
            <a:pPr algn="r"/>
            <a:br>
              <a:rPr lang="it-I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6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sz="6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sz="6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sz="66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sz="6600" dirty="0">
                <a:solidFill>
                  <a:schemeClr val="accent2">
                    <a:lumMod val="75000"/>
                  </a:schemeClr>
                </a:solidFill>
              </a:rPr>
            </a:br>
            <a:endParaRPr lang="it-IT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813793-16CE-3D1A-5D34-68555DD29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3694099"/>
            <a:ext cx="9384633" cy="1602297"/>
          </a:xfrm>
        </p:spPr>
        <p:txBody>
          <a:bodyPr>
            <a:noAutofit/>
          </a:bodyPr>
          <a:lstStyle/>
          <a:p>
            <a:pPr algn="r"/>
            <a: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«Ebbene sì, la </a:t>
            </a:r>
            <a:r>
              <a:rPr kumimoji="0" lang="it-IT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 tooltip="Generazione Z"/>
              </a:rPr>
              <a:t>iGeneration</a:t>
            </a:r>
            <a: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è tra noi. </a:t>
            </a:r>
            <a:b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nati dal 1995 in poi sono praticamente cresciuti con il cellulare in mano, sono su Instagram da quando andavano alle medie e non hanno ricordi di un mondo senza Internet» </a:t>
            </a:r>
            <a:b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J. M. </a:t>
            </a:r>
            <a:r>
              <a:rPr kumimoji="0" lang="it-IT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Twenge</a:t>
            </a:r>
            <a:endParaRPr lang="it-IT" sz="2200" i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90BE162-1667-BBFD-402E-E741F4D50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4" y="6022574"/>
            <a:ext cx="6761708" cy="6930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D10163-4F17-9B7E-D49E-2DB3A29F8406}"/>
              </a:ext>
            </a:extLst>
          </p:cNvPr>
          <p:cNvSpPr txBox="1"/>
          <p:nvPr/>
        </p:nvSpPr>
        <p:spPr>
          <a:xfrm>
            <a:off x="0" y="673969"/>
            <a:ext cx="65572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4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4800" b="1" i="1" dirty="0">
                <a:latin typeface="Calibri" panose="020F0502020204030204" pitchFamily="34" charset="0"/>
                <a:cs typeface="Calibri" panose="020F0502020204030204" pitchFamily="34" charset="0"/>
              </a:rPr>
              <a:t>Ambito di Castellanza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E7807C2-9688-CFC0-9B16-BC802F4B9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" y="0"/>
            <a:ext cx="7555831" cy="23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F8281-CB7A-4701-3A0E-F6C5F1ABD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05858" cy="1588316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it-IT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2B95A9-3F1D-892A-0DFC-E3E0F7A582C5}"/>
              </a:ext>
            </a:extLst>
          </p:cNvPr>
          <p:cNvSpPr txBox="1"/>
          <p:nvPr/>
        </p:nvSpPr>
        <p:spPr>
          <a:xfrm>
            <a:off x="468919" y="813732"/>
            <a:ext cx="1068135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Ambito Territoriale composto da 7 Comuni: </a:t>
            </a:r>
            <a:r>
              <a:rPr lang="it-IT" sz="1700" dirty="0"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Castellanza, Fagnano Olona, Gorla Maggiore, Gorla Minore, Marnate, Olgiate Olona, Solbiate Olona </a:t>
            </a:r>
            <a:r>
              <a:rPr lang="it-IT" sz="1700" dirty="0">
                <a:latin typeface="Calibri" panose="020F0502020204030204" pitchFamily="34" charset="0"/>
                <a:cs typeface="Calibri" panose="020F0502020204030204" pitchFamily="34" charset="0"/>
              </a:rPr>
              <a:t>con popolazione complessiva di 66.000 abitanti</a:t>
            </a:r>
          </a:p>
          <a:p>
            <a:endParaRPr lang="it-IT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Nel territorio da anni vengono realizzati interventi sperimentali ed integrati sul disagio minorile e giovanile, finanziati da progettualità temporanee (bandi reginali, di Fondazioni, Bando estate e + Insieme…)</a:t>
            </a:r>
          </a:p>
          <a:p>
            <a:endParaRPr lang="it-IT" sz="17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Finalità di sistema è </a:t>
            </a:r>
            <a:r>
              <a:rPr lang="it-IT" sz="1700" u="sng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consolidare azioni che possano strutturarsi nel tempo come Servizi e non concludersi al termine di un finanziamento specifico</a:t>
            </a:r>
          </a:p>
          <a:p>
            <a:endParaRPr lang="it-IT" sz="1700" u="sng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Obiettivo specifico del progetto è recuperare e potenziare spazi positivi di relazione per i ragazzi in contesti reali, concreti, in cui possano riconoscersi ed esprimersi dal vivo attraverso l’incontro con altri pari in momenti ludici, artistici e sportivi, in piccolo e/o medio gruppo e sempre con una presenza discreta ed attenta di personale educativo, che li stimoli a esprimersi e ad essere proattivi nella gestione del proprio tempo e delle proprie relazioni.</a:t>
            </a:r>
          </a:p>
          <a:p>
            <a:endParaRPr lang="it-IT" sz="17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 cooperative partner di progetto: </a:t>
            </a:r>
            <a:r>
              <a:rPr lang="it-IT" sz="1700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LaBanda</a:t>
            </a:r>
            <a:r>
              <a:rPr lang="it-IT" sz="17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 Energicamente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7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7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€ 80.000 contributo regionale oltre a € 26.000 di cofinanziamento (24,6%)</a:t>
            </a:r>
          </a:p>
          <a:p>
            <a:endParaRPr lang="it-IT" sz="17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954929A-AB18-CE9A-7CF5-6BA4280DED09}"/>
              </a:ext>
            </a:extLst>
          </p:cNvPr>
          <p:cNvSpPr txBox="1"/>
          <p:nvPr/>
        </p:nvSpPr>
        <p:spPr>
          <a:xfrm>
            <a:off x="800100" y="609600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Quadro di </a:t>
            </a:r>
            <a:r>
              <a:rPr lang="en-US" sz="3600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riferimento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43313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m di basket: Coach Carter - Never Ending Season">
            <a:extLst>
              <a:ext uri="{FF2B5EF4-FFF2-40B4-BE49-F238E27FC236}">
                <a16:creationId xmlns:a16="http://schemas.microsoft.com/office/drawing/2014/main" id="{60026568-60E5-F2E2-1711-FFDBD4A71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19" b="1"/>
          <a:stretch/>
        </p:blipFill>
        <p:spPr bwMode="auto">
          <a:xfrm>
            <a:off x="9068499" y="4189"/>
            <a:ext cx="3123501" cy="2860646"/>
          </a:xfrm>
          <a:custGeom>
            <a:avLst/>
            <a:gdLst/>
            <a:ahLst/>
            <a:cxnLst/>
            <a:rect l="l" t="t" r="r" b="b"/>
            <a:pathLst>
              <a:path w="5810722" h="5312052">
                <a:moveTo>
                  <a:pt x="5810722" y="0"/>
                </a:moveTo>
                <a:lnTo>
                  <a:pt x="5810722" y="5312052"/>
                </a:lnTo>
                <a:lnTo>
                  <a:pt x="233536" y="5312052"/>
                </a:lnTo>
                <a:lnTo>
                  <a:pt x="51" y="316232"/>
                </a:lnTo>
                <a:cubicBezTo>
                  <a:pt x="-796" y="296715"/>
                  <a:pt x="9118" y="280436"/>
                  <a:pt x="22262" y="279766"/>
                </a:cubicBezTo>
                <a:lnTo>
                  <a:pt x="1107482" y="228567"/>
                </a:lnTo>
                <a:lnTo>
                  <a:pt x="1142436" y="216952"/>
                </a:lnTo>
                <a:cubicBezTo>
                  <a:pt x="1162337" y="216451"/>
                  <a:pt x="1167038" y="222435"/>
                  <a:pt x="1179340" y="225177"/>
                </a:cubicBezTo>
                <a:lnTo>
                  <a:pt x="1664877" y="202270"/>
                </a:lnTo>
                <a:lnTo>
                  <a:pt x="1729327" y="199229"/>
                </a:lnTo>
                <a:lnTo>
                  <a:pt x="1764824" y="186933"/>
                </a:lnTo>
                <a:cubicBezTo>
                  <a:pt x="1779705" y="194723"/>
                  <a:pt x="1789515" y="177654"/>
                  <a:pt x="1801056" y="173050"/>
                </a:cubicBezTo>
                <a:lnTo>
                  <a:pt x="1836274" y="166141"/>
                </a:lnTo>
                <a:cubicBezTo>
                  <a:pt x="1845362" y="165440"/>
                  <a:pt x="1854450" y="164740"/>
                  <a:pt x="1863538" y="164039"/>
                </a:cubicBezTo>
                <a:lnTo>
                  <a:pt x="1892482" y="169858"/>
                </a:lnTo>
                <a:cubicBezTo>
                  <a:pt x="1900501" y="170178"/>
                  <a:pt x="1902402" y="165617"/>
                  <a:pt x="1911650" y="165965"/>
                </a:cubicBezTo>
                <a:lnTo>
                  <a:pt x="1947973" y="171949"/>
                </a:lnTo>
                <a:lnTo>
                  <a:pt x="2000914" y="176542"/>
                </a:lnTo>
                <a:lnTo>
                  <a:pt x="2037484" y="182376"/>
                </a:lnTo>
                <a:lnTo>
                  <a:pt x="2044575" y="184356"/>
                </a:lnTo>
                <a:lnTo>
                  <a:pt x="2281535" y="173177"/>
                </a:lnTo>
                <a:lnTo>
                  <a:pt x="2298894" y="169770"/>
                </a:lnTo>
                <a:lnTo>
                  <a:pt x="2357988" y="169570"/>
                </a:lnTo>
                <a:lnTo>
                  <a:pt x="2366387" y="165650"/>
                </a:lnTo>
                <a:lnTo>
                  <a:pt x="2424208" y="166446"/>
                </a:lnTo>
                <a:cubicBezTo>
                  <a:pt x="2443278" y="165048"/>
                  <a:pt x="2476400" y="164272"/>
                  <a:pt x="2487237" y="160478"/>
                </a:cubicBezTo>
                <a:lnTo>
                  <a:pt x="2491575" y="152230"/>
                </a:lnTo>
                <a:lnTo>
                  <a:pt x="2505397" y="150872"/>
                </a:lnTo>
                <a:cubicBezTo>
                  <a:pt x="2506439" y="151439"/>
                  <a:pt x="2526387" y="149984"/>
                  <a:pt x="2527214" y="149997"/>
                </a:cubicBezTo>
                <a:lnTo>
                  <a:pt x="2576466" y="1561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871309" y="121508"/>
            <a:ext cx="6511003" cy="85987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l"/>
            <a:r>
              <a:rPr lang="en-US" sz="3600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Azione 1- Coach Carter </a:t>
            </a:r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740229" y="981387"/>
            <a:ext cx="8328270" cy="222320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indent="-228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L’azione prende il nome dall’omonimo film che si basa sulla vera storia di una squadra di basket di un liceo pubblico e che consente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it-IT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riflettere sull’educazione </a:t>
            </a:r>
            <a:r>
              <a:rPr lang="it-IT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sulla formazione giovanile</a:t>
            </a:r>
            <a:endParaRPr lang="it-IT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Significativa è la frase finale del coach, a seguito di una sconfitta sul campo: </a:t>
            </a:r>
            <a:endParaRPr 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i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sconfitte si fermano qui. A partire da oggi giocherete da vincenti, agirete da vincenti e soprattutto voi sarete vincenti. Se ascolterete e imparerete, vincerete partite di basket e signori, vincere qui dentro è la chiave per vincere là fuori!</a:t>
            </a:r>
            <a:r>
              <a:rPr lang="it-IT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pPr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48" name="Google Shape;48;p15"/>
          <p:cNvSpPr/>
          <p:nvPr/>
        </p:nvSpPr>
        <p:spPr>
          <a:xfrm flipH="1">
            <a:off x="13017429" y="4960978"/>
            <a:ext cx="104361" cy="139765"/>
          </a:xfrm>
          <a:custGeom>
            <a:avLst/>
            <a:gdLst/>
            <a:ahLst/>
            <a:cxnLst/>
            <a:rect l="l" t="t" r="r" b="b"/>
            <a:pathLst>
              <a:path w="1126" h="1508" extrusionOk="0">
                <a:moveTo>
                  <a:pt x="0" y="1"/>
                </a:moveTo>
                <a:lnTo>
                  <a:pt x="0" y="1"/>
                </a:lnTo>
                <a:cubicBezTo>
                  <a:pt x="362" y="503"/>
                  <a:pt x="744" y="1005"/>
                  <a:pt x="1126" y="1508"/>
                </a:cubicBezTo>
                <a:lnTo>
                  <a:pt x="1126" y="161"/>
                </a:ln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0C245C-0CE8-D33C-24C2-5AA9C271E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7209"/>
            <a:ext cx="2962688" cy="119079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987F076-E6A2-311F-A8D6-0E4E1D820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187" y="3942943"/>
            <a:ext cx="3553321" cy="2915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29"/>
          <p:cNvGrpSpPr/>
          <p:nvPr/>
        </p:nvGrpSpPr>
        <p:grpSpPr>
          <a:xfrm>
            <a:off x="817680" y="1593594"/>
            <a:ext cx="10951598" cy="4624551"/>
            <a:chOff x="462675" y="1263737"/>
            <a:chExt cx="8213698" cy="3468413"/>
          </a:xfrm>
        </p:grpSpPr>
        <p:grpSp>
          <p:nvGrpSpPr>
            <p:cNvPr id="890" name="Google Shape;890;p29"/>
            <p:cNvGrpSpPr/>
            <p:nvPr/>
          </p:nvGrpSpPr>
          <p:grpSpPr>
            <a:xfrm>
              <a:off x="6176382" y="2553725"/>
              <a:ext cx="2499991" cy="1856647"/>
              <a:chOff x="3321645" y="2794075"/>
              <a:chExt cx="2499991" cy="1856647"/>
            </a:xfrm>
          </p:grpSpPr>
          <p:sp>
            <p:nvSpPr>
              <p:cNvPr id="891" name="Google Shape;891;p29"/>
              <p:cNvSpPr/>
              <p:nvPr/>
            </p:nvSpPr>
            <p:spPr>
              <a:xfrm>
                <a:off x="3321645" y="3207479"/>
                <a:ext cx="2499991" cy="1443243"/>
              </a:xfrm>
              <a:custGeom>
                <a:avLst/>
                <a:gdLst/>
                <a:ahLst/>
                <a:cxnLst/>
                <a:rect l="l" t="t" r="r" b="b"/>
                <a:pathLst>
                  <a:path w="187828" h="108433" extrusionOk="0">
                    <a:moveTo>
                      <a:pt x="124669" y="0"/>
                    </a:moveTo>
                    <a:cubicBezTo>
                      <a:pt x="122604" y="0"/>
                      <a:pt x="120540" y="452"/>
                      <a:pt x="118962" y="1357"/>
                    </a:cubicBezTo>
                    <a:lnTo>
                      <a:pt x="2371" y="68674"/>
                    </a:lnTo>
                    <a:cubicBezTo>
                      <a:pt x="1990" y="68895"/>
                      <a:pt x="1628" y="69157"/>
                      <a:pt x="1286" y="69458"/>
                    </a:cubicBezTo>
                    <a:lnTo>
                      <a:pt x="20" y="68112"/>
                    </a:lnTo>
                    <a:lnTo>
                      <a:pt x="20" y="71950"/>
                    </a:lnTo>
                    <a:cubicBezTo>
                      <a:pt x="0" y="73156"/>
                      <a:pt x="764" y="74361"/>
                      <a:pt x="2371" y="75266"/>
                    </a:cubicBezTo>
                    <a:lnTo>
                      <a:pt x="57472" y="107076"/>
                    </a:lnTo>
                    <a:cubicBezTo>
                      <a:pt x="59039" y="107980"/>
                      <a:pt x="61099" y="108432"/>
                      <a:pt x="63161" y="108432"/>
                    </a:cubicBezTo>
                    <a:cubicBezTo>
                      <a:pt x="65223" y="108432"/>
                      <a:pt x="67288" y="107980"/>
                      <a:pt x="68866" y="107076"/>
                    </a:cubicBezTo>
                    <a:lnTo>
                      <a:pt x="185456" y="39758"/>
                    </a:lnTo>
                    <a:cubicBezTo>
                      <a:pt x="187044" y="38834"/>
                      <a:pt x="187828" y="37648"/>
                      <a:pt x="187828" y="36462"/>
                    </a:cubicBezTo>
                    <a:lnTo>
                      <a:pt x="187828" y="32564"/>
                    </a:lnTo>
                    <a:lnTo>
                      <a:pt x="186341" y="33770"/>
                    </a:lnTo>
                    <a:cubicBezTo>
                      <a:pt x="186059" y="33549"/>
                      <a:pt x="185758" y="33348"/>
                      <a:pt x="185456" y="33167"/>
                    </a:cubicBezTo>
                    <a:lnTo>
                      <a:pt x="130376" y="1357"/>
                    </a:lnTo>
                    <a:cubicBezTo>
                      <a:pt x="128799" y="452"/>
                      <a:pt x="126734" y="0"/>
                      <a:pt x="124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2" name="Google Shape;892;p29"/>
              <p:cNvSpPr/>
              <p:nvPr/>
            </p:nvSpPr>
            <p:spPr>
              <a:xfrm>
                <a:off x="3696134" y="3149562"/>
                <a:ext cx="1621479" cy="1396983"/>
              </a:xfrm>
              <a:custGeom>
                <a:avLst/>
                <a:gdLst/>
                <a:ahLst/>
                <a:cxnLst/>
                <a:rect l="l" t="t" r="r" b="b"/>
                <a:pathLst>
                  <a:path w="189376" h="109337" extrusionOk="0">
                    <a:moveTo>
                      <a:pt x="69630" y="107528"/>
                    </a:moveTo>
                    <a:cubicBezTo>
                      <a:pt x="66475" y="109337"/>
                      <a:pt x="61371" y="109337"/>
                      <a:pt x="58236" y="107528"/>
                    </a:cubicBezTo>
                    <a:lnTo>
                      <a:pt x="3135" y="75718"/>
                    </a:lnTo>
                    <a:cubicBezTo>
                      <a:pt x="1" y="73910"/>
                      <a:pt x="1" y="70956"/>
                      <a:pt x="3135" y="69147"/>
                    </a:cubicBezTo>
                    <a:lnTo>
                      <a:pt x="119726" y="1829"/>
                    </a:lnTo>
                    <a:cubicBezTo>
                      <a:pt x="122881" y="1"/>
                      <a:pt x="127985" y="1"/>
                      <a:pt x="131140" y="1829"/>
                    </a:cubicBezTo>
                    <a:lnTo>
                      <a:pt x="186220" y="33639"/>
                    </a:lnTo>
                    <a:cubicBezTo>
                      <a:pt x="189375" y="35448"/>
                      <a:pt x="189375" y="38402"/>
                      <a:pt x="186220" y="402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3" name="Google Shape;893;p29"/>
              <p:cNvSpPr/>
              <p:nvPr/>
            </p:nvSpPr>
            <p:spPr>
              <a:xfrm>
                <a:off x="3441471" y="3224730"/>
                <a:ext cx="2263831" cy="1306829"/>
              </a:xfrm>
              <a:custGeom>
                <a:avLst/>
                <a:gdLst/>
                <a:ahLst/>
                <a:cxnLst/>
                <a:rect l="l" t="t" r="r" b="b"/>
                <a:pathLst>
                  <a:path w="170085" h="98184" extrusionOk="0">
                    <a:moveTo>
                      <a:pt x="60647" y="98184"/>
                    </a:moveTo>
                    <a:lnTo>
                      <a:pt x="1" y="63159"/>
                    </a:lnTo>
                    <a:lnTo>
                      <a:pt x="109418" y="0"/>
                    </a:lnTo>
                    <a:lnTo>
                      <a:pt x="170084" y="350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4" name="Google Shape;894;p29"/>
              <p:cNvSpPr/>
              <p:nvPr/>
            </p:nvSpPr>
            <p:spPr>
              <a:xfrm>
                <a:off x="3667493" y="3336810"/>
                <a:ext cx="1806473" cy="1082436"/>
              </a:xfrm>
              <a:custGeom>
                <a:avLst/>
                <a:gdLst/>
                <a:ahLst/>
                <a:cxnLst/>
                <a:rect l="l" t="t" r="r" b="b"/>
                <a:pathLst>
                  <a:path w="135723" h="81325" extrusionOk="0">
                    <a:moveTo>
                      <a:pt x="70856" y="14709"/>
                    </a:moveTo>
                    <a:lnTo>
                      <a:pt x="86228" y="17603"/>
                    </a:lnTo>
                    <a:lnTo>
                      <a:pt x="88499" y="30605"/>
                    </a:lnTo>
                    <a:lnTo>
                      <a:pt x="92679" y="33840"/>
                    </a:lnTo>
                    <a:lnTo>
                      <a:pt x="76824" y="51403"/>
                    </a:lnTo>
                    <a:lnTo>
                      <a:pt x="42622" y="36613"/>
                    </a:lnTo>
                    <a:lnTo>
                      <a:pt x="66415" y="24355"/>
                    </a:lnTo>
                    <a:lnTo>
                      <a:pt x="70856" y="14709"/>
                    </a:lnTo>
                    <a:close/>
                    <a:moveTo>
                      <a:pt x="77588" y="0"/>
                    </a:moveTo>
                    <a:lnTo>
                      <a:pt x="76301" y="744"/>
                    </a:lnTo>
                    <a:lnTo>
                      <a:pt x="70333" y="13725"/>
                    </a:lnTo>
                    <a:lnTo>
                      <a:pt x="57915" y="11374"/>
                    </a:lnTo>
                    <a:lnTo>
                      <a:pt x="56769" y="12037"/>
                    </a:lnTo>
                    <a:lnTo>
                      <a:pt x="69972" y="14529"/>
                    </a:lnTo>
                    <a:lnTo>
                      <a:pt x="65752" y="23712"/>
                    </a:lnTo>
                    <a:lnTo>
                      <a:pt x="64265" y="24476"/>
                    </a:lnTo>
                    <a:lnTo>
                      <a:pt x="49173" y="20015"/>
                    </a:lnTo>
                    <a:lnTo>
                      <a:pt x="41437" y="24516"/>
                    </a:lnTo>
                    <a:lnTo>
                      <a:pt x="45536" y="27912"/>
                    </a:lnTo>
                    <a:lnTo>
                      <a:pt x="41718" y="30183"/>
                    </a:lnTo>
                    <a:lnTo>
                      <a:pt x="31409" y="26666"/>
                    </a:lnTo>
                    <a:lnTo>
                      <a:pt x="30405" y="27249"/>
                    </a:lnTo>
                    <a:lnTo>
                      <a:pt x="41798" y="31127"/>
                    </a:lnTo>
                    <a:lnTo>
                      <a:pt x="47043" y="28032"/>
                    </a:lnTo>
                    <a:lnTo>
                      <a:pt x="42944" y="24656"/>
                    </a:lnTo>
                    <a:lnTo>
                      <a:pt x="49294" y="20979"/>
                    </a:lnTo>
                    <a:lnTo>
                      <a:pt x="63159" y="25058"/>
                    </a:lnTo>
                    <a:lnTo>
                      <a:pt x="41598" y="36171"/>
                    </a:lnTo>
                    <a:lnTo>
                      <a:pt x="38583" y="34865"/>
                    </a:lnTo>
                    <a:lnTo>
                      <a:pt x="38503" y="34824"/>
                    </a:lnTo>
                    <a:lnTo>
                      <a:pt x="14510" y="36432"/>
                    </a:lnTo>
                    <a:lnTo>
                      <a:pt x="12801" y="37417"/>
                    </a:lnTo>
                    <a:lnTo>
                      <a:pt x="38342" y="35709"/>
                    </a:lnTo>
                    <a:lnTo>
                      <a:pt x="41055" y="36874"/>
                    </a:lnTo>
                    <a:lnTo>
                      <a:pt x="36534" y="47967"/>
                    </a:lnTo>
                    <a:lnTo>
                      <a:pt x="10350" y="48589"/>
                    </a:lnTo>
                    <a:lnTo>
                      <a:pt x="1" y="64565"/>
                    </a:lnTo>
                    <a:lnTo>
                      <a:pt x="765" y="65007"/>
                    </a:lnTo>
                    <a:lnTo>
                      <a:pt x="10832" y="49454"/>
                    </a:lnTo>
                    <a:lnTo>
                      <a:pt x="37136" y="48831"/>
                    </a:lnTo>
                    <a:lnTo>
                      <a:pt x="41859" y="37216"/>
                    </a:lnTo>
                    <a:lnTo>
                      <a:pt x="76020" y="51965"/>
                    </a:lnTo>
                    <a:lnTo>
                      <a:pt x="69268" y="55964"/>
                    </a:lnTo>
                    <a:lnTo>
                      <a:pt x="72222" y="65992"/>
                    </a:lnTo>
                    <a:lnTo>
                      <a:pt x="56588" y="74311"/>
                    </a:lnTo>
                    <a:lnTo>
                      <a:pt x="47606" y="71156"/>
                    </a:lnTo>
                    <a:lnTo>
                      <a:pt x="28154" y="80822"/>
                    </a:lnTo>
                    <a:lnTo>
                      <a:pt x="29038" y="81324"/>
                    </a:lnTo>
                    <a:lnTo>
                      <a:pt x="47666" y="72080"/>
                    </a:lnTo>
                    <a:lnTo>
                      <a:pt x="56669" y="75255"/>
                    </a:lnTo>
                    <a:lnTo>
                      <a:pt x="73247" y="66414"/>
                    </a:lnTo>
                    <a:lnTo>
                      <a:pt x="70273" y="56366"/>
                    </a:lnTo>
                    <a:lnTo>
                      <a:pt x="76965" y="52387"/>
                    </a:lnTo>
                    <a:lnTo>
                      <a:pt x="94809" y="60104"/>
                    </a:lnTo>
                    <a:lnTo>
                      <a:pt x="95733" y="59561"/>
                    </a:lnTo>
                    <a:lnTo>
                      <a:pt x="77648" y="51744"/>
                    </a:lnTo>
                    <a:lnTo>
                      <a:pt x="93342" y="34362"/>
                    </a:lnTo>
                    <a:lnTo>
                      <a:pt x="102123" y="41134"/>
                    </a:lnTo>
                    <a:lnTo>
                      <a:pt x="116371" y="32694"/>
                    </a:lnTo>
                    <a:lnTo>
                      <a:pt x="134637" y="37115"/>
                    </a:lnTo>
                    <a:lnTo>
                      <a:pt x="135722" y="36472"/>
                    </a:lnTo>
                    <a:lnTo>
                      <a:pt x="116230" y="31770"/>
                    </a:lnTo>
                    <a:lnTo>
                      <a:pt x="102184" y="40089"/>
                    </a:lnTo>
                    <a:lnTo>
                      <a:pt x="94286" y="33980"/>
                    </a:lnTo>
                    <a:lnTo>
                      <a:pt x="110222" y="29982"/>
                    </a:lnTo>
                    <a:lnTo>
                      <a:pt x="111407" y="10449"/>
                    </a:lnTo>
                    <a:lnTo>
                      <a:pt x="100757" y="5285"/>
                    </a:lnTo>
                    <a:lnTo>
                      <a:pt x="108273" y="723"/>
                    </a:lnTo>
                    <a:lnTo>
                      <a:pt x="107429" y="221"/>
                    </a:lnTo>
                    <a:lnTo>
                      <a:pt x="98948" y="5365"/>
                    </a:lnTo>
                    <a:lnTo>
                      <a:pt x="110503" y="10972"/>
                    </a:lnTo>
                    <a:lnTo>
                      <a:pt x="109378" y="29278"/>
                    </a:lnTo>
                    <a:lnTo>
                      <a:pt x="93402" y="33297"/>
                    </a:lnTo>
                    <a:lnTo>
                      <a:pt x="89283" y="30102"/>
                    </a:lnTo>
                    <a:lnTo>
                      <a:pt x="86952" y="16860"/>
                    </a:lnTo>
                    <a:lnTo>
                      <a:pt x="71217" y="13886"/>
                    </a:lnTo>
                    <a:lnTo>
                      <a:pt x="775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5" name="Google Shape;895;p29"/>
              <p:cNvSpPr/>
              <p:nvPr/>
            </p:nvSpPr>
            <p:spPr>
              <a:xfrm>
                <a:off x="5294076" y="3326907"/>
                <a:ext cx="231102" cy="133473"/>
              </a:xfrm>
              <a:custGeom>
                <a:avLst/>
                <a:gdLst/>
                <a:ahLst/>
                <a:cxnLst/>
                <a:rect l="l" t="t" r="r" b="b"/>
                <a:pathLst>
                  <a:path w="17363" h="10028" extrusionOk="0">
                    <a:moveTo>
                      <a:pt x="2251" y="1"/>
                    </a:moveTo>
                    <a:lnTo>
                      <a:pt x="0" y="2794"/>
                    </a:lnTo>
                    <a:lnTo>
                      <a:pt x="12519" y="10028"/>
                    </a:lnTo>
                    <a:lnTo>
                      <a:pt x="17362" y="8722"/>
                    </a:lnTo>
                    <a:lnTo>
                      <a:pt x="2251" y="1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6" name="Google Shape;896;p29"/>
              <p:cNvSpPr/>
              <p:nvPr/>
            </p:nvSpPr>
            <p:spPr>
              <a:xfrm>
                <a:off x="4991010" y="3197642"/>
                <a:ext cx="47623" cy="25089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1885" extrusionOk="0">
                    <a:moveTo>
                      <a:pt x="1792" y="1"/>
                    </a:moveTo>
                    <a:cubicBezTo>
                      <a:pt x="1397" y="1"/>
                      <a:pt x="1005" y="96"/>
                      <a:pt x="644" y="287"/>
                    </a:cubicBezTo>
                    <a:cubicBezTo>
                      <a:pt x="1" y="649"/>
                      <a:pt x="1" y="1252"/>
                      <a:pt x="644" y="1613"/>
                    </a:cubicBezTo>
                    <a:cubicBezTo>
                      <a:pt x="1005" y="1794"/>
                      <a:pt x="1397" y="1885"/>
                      <a:pt x="1792" y="1885"/>
                    </a:cubicBezTo>
                    <a:cubicBezTo>
                      <a:pt x="2186" y="1885"/>
                      <a:pt x="2583" y="1794"/>
                      <a:pt x="2955" y="1613"/>
                    </a:cubicBezTo>
                    <a:cubicBezTo>
                      <a:pt x="3578" y="1252"/>
                      <a:pt x="3578" y="649"/>
                      <a:pt x="2955" y="287"/>
                    </a:cubicBezTo>
                    <a:cubicBezTo>
                      <a:pt x="2583" y="96"/>
                      <a:pt x="2186" y="1"/>
                      <a:pt x="1792" y="1"/>
                    </a:cubicBezTo>
                    <a:close/>
                  </a:path>
                </a:pathLst>
              </a:custGeom>
              <a:solidFill>
                <a:srgbClr val="3E3C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7" name="Google Shape;897;p29"/>
              <p:cNvSpPr/>
              <p:nvPr/>
            </p:nvSpPr>
            <p:spPr>
              <a:xfrm>
                <a:off x="5034617" y="3222254"/>
                <a:ext cx="28630" cy="1512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136" extrusionOk="0">
                    <a:moveTo>
                      <a:pt x="1075" y="0"/>
                    </a:moveTo>
                    <a:cubicBezTo>
                      <a:pt x="839" y="0"/>
                      <a:pt x="603" y="56"/>
                      <a:pt x="382" y="166"/>
                    </a:cubicBezTo>
                    <a:cubicBezTo>
                      <a:pt x="0" y="387"/>
                      <a:pt x="0" y="749"/>
                      <a:pt x="382" y="970"/>
                    </a:cubicBezTo>
                    <a:cubicBezTo>
                      <a:pt x="603" y="1080"/>
                      <a:pt x="839" y="1136"/>
                      <a:pt x="1075" y="1136"/>
                    </a:cubicBezTo>
                    <a:cubicBezTo>
                      <a:pt x="1311" y="1136"/>
                      <a:pt x="1548" y="1080"/>
                      <a:pt x="1769" y="970"/>
                    </a:cubicBezTo>
                    <a:cubicBezTo>
                      <a:pt x="2150" y="749"/>
                      <a:pt x="2150" y="387"/>
                      <a:pt x="1769" y="166"/>
                    </a:cubicBezTo>
                    <a:cubicBezTo>
                      <a:pt x="1548" y="56"/>
                      <a:pt x="1311" y="0"/>
                      <a:pt x="1075" y="0"/>
                    </a:cubicBezTo>
                    <a:close/>
                  </a:path>
                </a:pathLst>
              </a:custGeom>
              <a:solidFill>
                <a:srgbClr val="3E3C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8" name="Google Shape;898;p29"/>
              <p:cNvSpPr/>
              <p:nvPr/>
            </p:nvSpPr>
            <p:spPr>
              <a:xfrm>
                <a:off x="3799366" y="3618008"/>
                <a:ext cx="1607742" cy="531122"/>
              </a:xfrm>
              <a:custGeom>
                <a:avLst/>
                <a:gdLst/>
                <a:ahLst/>
                <a:cxnLst/>
                <a:rect l="l" t="t" r="r" b="b"/>
                <a:pathLst>
                  <a:path w="120792" h="39904" extrusionOk="0">
                    <a:moveTo>
                      <a:pt x="91702" y="0"/>
                    </a:moveTo>
                    <a:cubicBezTo>
                      <a:pt x="86002" y="0"/>
                      <a:pt x="80706" y="3973"/>
                      <a:pt x="75698" y="8234"/>
                    </a:cubicBezTo>
                    <a:lnTo>
                      <a:pt x="75236" y="8615"/>
                    </a:lnTo>
                    <a:cubicBezTo>
                      <a:pt x="73086" y="10424"/>
                      <a:pt x="68585" y="14182"/>
                      <a:pt x="68545" y="17879"/>
                    </a:cubicBezTo>
                    <a:cubicBezTo>
                      <a:pt x="68525" y="19266"/>
                      <a:pt x="69127" y="20471"/>
                      <a:pt x="70313" y="21516"/>
                    </a:cubicBezTo>
                    <a:cubicBezTo>
                      <a:pt x="72925" y="23807"/>
                      <a:pt x="74171" y="27505"/>
                      <a:pt x="73408" y="30740"/>
                    </a:cubicBezTo>
                    <a:cubicBezTo>
                      <a:pt x="72523" y="34457"/>
                      <a:pt x="69208" y="37231"/>
                      <a:pt x="64043" y="38557"/>
                    </a:cubicBezTo>
                    <a:cubicBezTo>
                      <a:pt x="63011" y="38832"/>
                      <a:pt x="62148" y="38968"/>
                      <a:pt x="61464" y="38968"/>
                    </a:cubicBezTo>
                    <a:cubicBezTo>
                      <a:pt x="60696" y="38968"/>
                      <a:pt x="60152" y="38796"/>
                      <a:pt x="59844" y="38456"/>
                    </a:cubicBezTo>
                    <a:cubicBezTo>
                      <a:pt x="58879" y="37391"/>
                      <a:pt x="59964" y="34397"/>
                      <a:pt x="61029" y="31504"/>
                    </a:cubicBezTo>
                    <a:cubicBezTo>
                      <a:pt x="62436" y="27585"/>
                      <a:pt x="64063" y="23124"/>
                      <a:pt x="61753" y="20813"/>
                    </a:cubicBezTo>
                    <a:cubicBezTo>
                      <a:pt x="60747" y="19807"/>
                      <a:pt x="59485" y="19401"/>
                      <a:pt x="58086" y="19401"/>
                    </a:cubicBezTo>
                    <a:cubicBezTo>
                      <a:pt x="55152" y="19401"/>
                      <a:pt x="51611" y="21187"/>
                      <a:pt x="48550" y="22983"/>
                    </a:cubicBezTo>
                    <a:cubicBezTo>
                      <a:pt x="47344" y="23687"/>
                      <a:pt x="46125" y="24049"/>
                      <a:pt x="45149" y="24049"/>
                    </a:cubicBezTo>
                    <a:cubicBezTo>
                      <a:pt x="44370" y="24049"/>
                      <a:pt x="43745" y="23818"/>
                      <a:pt x="43406" y="23345"/>
                    </a:cubicBezTo>
                    <a:cubicBezTo>
                      <a:pt x="42582" y="22180"/>
                      <a:pt x="43406" y="19286"/>
                      <a:pt x="48450" y="15026"/>
                    </a:cubicBezTo>
                    <a:cubicBezTo>
                      <a:pt x="55603" y="8977"/>
                      <a:pt x="55302" y="5079"/>
                      <a:pt x="54478" y="3290"/>
                    </a:cubicBezTo>
                    <a:cubicBezTo>
                      <a:pt x="53481" y="1093"/>
                      <a:pt x="50905" y="90"/>
                      <a:pt x="48474" y="90"/>
                    </a:cubicBezTo>
                    <a:cubicBezTo>
                      <a:pt x="48014" y="90"/>
                      <a:pt x="47561" y="125"/>
                      <a:pt x="47123" y="196"/>
                    </a:cubicBezTo>
                    <a:cubicBezTo>
                      <a:pt x="44752" y="577"/>
                      <a:pt x="39085" y="3290"/>
                      <a:pt x="32735" y="7048"/>
                    </a:cubicBezTo>
                    <a:cubicBezTo>
                      <a:pt x="26385" y="10806"/>
                      <a:pt x="20799" y="16694"/>
                      <a:pt x="19111" y="21356"/>
                    </a:cubicBezTo>
                    <a:cubicBezTo>
                      <a:pt x="18388" y="23365"/>
                      <a:pt x="18548" y="25395"/>
                      <a:pt x="18709" y="27384"/>
                    </a:cubicBezTo>
                    <a:cubicBezTo>
                      <a:pt x="18950" y="30378"/>
                      <a:pt x="19131" y="32749"/>
                      <a:pt x="16358" y="34236"/>
                    </a:cubicBezTo>
                    <a:cubicBezTo>
                      <a:pt x="15807" y="34533"/>
                      <a:pt x="15168" y="34664"/>
                      <a:pt x="14470" y="34664"/>
                    </a:cubicBezTo>
                    <a:cubicBezTo>
                      <a:pt x="9259" y="34664"/>
                      <a:pt x="732" y="27372"/>
                      <a:pt x="644" y="27284"/>
                    </a:cubicBezTo>
                    <a:lnTo>
                      <a:pt x="1" y="28007"/>
                    </a:lnTo>
                    <a:cubicBezTo>
                      <a:pt x="421" y="28374"/>
                      <a:pt x="8864" y="35608"/>
                      <a:pt x="14503" y="35608"/>
                    </a:cubicBezTo>
                    <a:cubicBezTo>
                      <a:pt x="15343" y="35608"/>
                      <a:pt x="16121" y="35448"/>
                      <a:pt x="16800" y="35080"/>
                    </a:cubicBezTo>
                    <a:cubicBezTo>
                      <a:pt x="20136" y="33292"/>
                      <a:pt x="19895" y="30238"/>
                      <a:pt x="19654" y="27304"/>
                    </a:cubicBezTo>
                    <a:cubicBezTo>
                      <a:pt x="19513" y="25415"/>
                      <a:pt x="19352" y="23466"/>
                      <a:pt x="20015" y="21657"/>
                    </a:cubicBezTo>
                    <a:cubicBezTo>
                      <a:pt x="21623" y="17196"/>
                      <a:pt x="27049" y="11529"/>
                      <a:pt x="33238" y="7852"/>
                    </a:cubicBezTo>
                    <a:cubicBezTo>
                      <a:pt x="39407" y="4174"/>
                      <a:pt x="45034" y="1482"/>
                      <a:pt x="47264" y="1120"/>
                    </a:cubicBezTo>
                    <a:cubicBezTo>
                      <a:pt x="47659" y="1058"/>
                      <a:pt x="48067" y="1026"/>
                      <a:pt x="48479" y="1026"/>
                    </a:cubicBezTo>
                    <a:cubicBezTo>
                      <a:pt x="50584" y="1026"/>
                      <a:pt x="52774" y="1857"/>
                      <a:pt x="53614" y="3672"/>
                    </a:cubicBezTo>
                    <a:cubicBezTo>
                      <a:pt x="54317" y="5219"/>
                      <a:pt x="54498" y="8636"/>
                      <a:pt x="47847" y="14282"/>
                    </a:cubicBezTo>
                    <a:cubicBezTo>
                      <a:pt x="43125" y="18261"/>
                      <a:pt x="41195" y="21838"/>
                      <a:pt x="42622" y="23867"/>
                    </a:cubicBezTo>
                    <a:cubicBezTo>
                      <a:pt x="43156" y="24619"/>
                      <a:pt x="44064" y="24996"/>
                      <a:pt x="45170" y="24996"/>
                    </a:cubicBezTo>
                    <a:cubicBezTo>
                      <a:pt x="46312" y="24996"/>
                      <a:pt x="47664" y="24594"/>
                      <a:pt x="49032" y="23787"/>
                    </a:cubicBezTo>
                    <a:cubicBezTo>
                      <a:pt x="52963" y="21490"/>
                      <a:pt x="55937" y="20352"/>
                      <a:pt x="58109" y="20352"/>
                    </a:cubicBezTo>
                    <a:cubicBezTo>
                      <a:pt x="59358" y="20352"/>
                      <a:pt x="60341" y="20728"/>
                      <a:pt x="61089" y="21476"/>
                    </a:cubicBezTo>
                    <a:cubicBezTo>
                      <a:pt x="62958" y="23345"/>
                      <a:pt x="61451" y="27505"/>
                      <a:pt x="60125" y="31162"/>
                    </a:cubicBezTo>
                    <a:cubicBezTo>
                      <a:pt x="58879" y="34618"/>
                      <a:pt x="57794" y="37592"/>
                      <a:pt x="59140" y="39079"/>
                    </a:cubicBezTo>
                    <a:cubicBezTo>
                      <a:pt x="59643" y="39622"/>
                      <a:pt x="60406" y="39903"/>
                      <a:pt x="61451" y="39903"/>
                    </a:cubicBezTo>
                    <a:cubicBezTo>
                      <a:pt x="62416" y="39883"/>
                      <a:pt x="63360" y="39742"/>
                      <a:pt x="64284" y="39481"/>
                    </a:cubicBezTo>
                    <a:cubicBezTo>
                      <a:pt x="69811" y="38054"/>
                      <a:pt x="73367" y="35020"/>
                      <a:pt x="74332" y="30961"/>
                    </a:cubicBezTo>
                    <a:cubicBezTo>
                      <a:pt x="75176" y="27384"/>
                      <a:pt x="73809" y="23305"/>
                      <a:pt x="70936" y="20793"/>
                    </a:cubicBezTo>
                    <a:cubicBezTo>
                      <a:pt x="69951" y="19929"/>
                      <a:pt x="69469" y="18984"/>
                      <a:pt x="69489" y="17879"/>
                    </a:cubicBezTo>
                    <a:cubicBezTo>
                      <a:pt x="69509" y="14624"/>
                      <a:pt x="73950" y="10926"/>
                      <a:pt x="75839" y="9339"/>
                    </a:cubicBezTo>
                    <a:lnTo>
                      <a:pt x="76301" y="8957"/>
                    </a:lnTo>
                    <a:cubicBezTo>
                      <a:pt x="81167" y="4829"/>
                      <a:pt x="86281" y="971"/>
                      <a:pt x="91715" y="971"/>
                    </a:cubicBezTo>
                    <a:cubicBezTo>
                      <a:pt x="93688" y="971"/>
                      <a:pt x="95702" y="1479"/>
                      <a:pt x="97763" y="2667"/>
                    </a:cubicBezTo>
                    <a:cubicBezTo>
                      <a:pt x="102646" y="5501"/>
                      <a:pt x="101400" y="8374"/>
                      <a:pt x="99832" y="12011"/>
                    </a:cubicBezTo>
                    <a:cubicBezTo>
                      <a:pt x="99029" y="13840"/>
                      <a:pt x="98205" y="15729"/>
                      <a:pt x="98205" y="17739"/>
                    </a:cubicBezTo>
                    <a:cubicBezTo>
                      <a:pt x="98205" y="19165"/>
                      <a:pt x="98808" y="20291"/>
                      <a:pt x="99933" y="20934"/>
                    </a:cubicBezTo>
                    <a:cubicBezTo>
                      <a:pt x="100724" y="21386"/>
                      <a:pt x="101779" y="21605"/>
                      <a:pt x="103051" y="21605"/>
                    </a:cubicBezTo>
                    <a:cubicBezTo>
                      <a:pt x="107205" y="21605"/>
                      <a:pt x="113668" y="19266"/>
                      <a:pt x="120791" y="15066"/>
                    </a:cubicBezTo>
                    <a:lnTo>
                      <a:pt x="120309" y="14242"/>
                    </a:lnTo>
                    <a:cubicBezTo>
                      <a:pt x="113357" y="18331"/>
                      <a:pt x="106947" y="20660"/>
                      <a:pt x="103044" y="20660"/>
                    </a:cubicBezTo>
                    <a:cubicBezTo>
                      <a:pt x="101960" y="20660"/>
                      <a:pt x="101070" y="20481"/>
                      <a:pt x="100415" y="20110"/>
                    </a:cubicBezTo>
                    <a:cubicBezTo>
                      <a:pt x="99591" y="19627"/>
                      <a:pt x="99189" y="18844"/>
                      <a:pt x="99189" y="17739"/>
                    </a:cubicBezTo>
                    <a:cubicBezTo>
                      <a:pt x="99189" y="15930"/>
                      <a:pt x="99973" y="14142"/>
                      <a:pt x="100717" y="12393"/>
                    </a:cubicBezTo>
                    <a:cubicBezTo>
                      <a:pt x="102264" y="8796"/>
                      <a:pt x="103872" y="5119"/>
                      <a:pt x="98245" y="1843"/>
                    </a:cubicBezTo>
                    <a:cubicBezTo>
                      <a:pt x="96004" y="551"/>
                      <a:pt x="93825" y="0"/>
                      <a:pt x="91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9" name="Google Shape;899;p29"/>
              <p:cNvSpPr/>
              <p:nvPr/>
            </p:nvSpPr>
            <p:spPr>
              <a:xfrm>
                <a:off x="4901680" y="3262441"/>
                <a:ext cx="82921" cy="26923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20228" extrusionOk="0">
                    <a:moveTo>
                      <a:pt x="1507" y="1"/>
                    </a:moveTo>
                    <a:cubicBezTo>
                      <a:pt x="1507" y="1"/>
                      <a:pt x="502" y="1849"/>
                      <a:pt x="402" y="2492"/>
                    </a:cubicBezTo>
                    <a:cubicBezTo>
                      <a:pt x="301" y="3336"/>
                      <a:pt x="301" y="4180"/>
                      <a:pt x="402" y="5024"/>
                    </a:cubicBezTo>
                    <a:cubicBezTo>
                      <a:pt x="502" y="5929"/>
                      <a:pt x="20" y="18367"/>
                      <a:pt x="0" y="19754"/>
                    </a:cubicBezTo>
                    <a:cubicBezTo>
                      <a:pt x="389" y="20109"/>
                      <a:pt x="775" y="20227"/>
                      <a:pt x="1117" y="20227"/>
                    </a:cubicBezTo>
                    <a:cubicBezTo>
                      <a:pt x="1802" y="20227"/>
                      <a:pt x="2311" y="19754"/>
                      <a:pt x="2311" y="19754"/>
                    </a:cubicBezTo>
                    <a:cubicBezTo>
                      <a:pt x="2432" y="17624"/>
                      <a:pt x="2733" y="15514"/>
                      <a:pt x="3215" y="13444"/>
                    </a:cubicBezTo>
                    <a:cubicBezTo>
                      <a:pt x="4039" y="9907"/>
                      <a:pt x="3436" y="8240"/>
                      <a:pt x="3436" y="6833"/>
                    </a:cubicBezTo>
                    <a:cubicBezTo>
                      <a:pt x="3436" y="5446"/>
                      <a:pt x="6229" y="1508"/>
                      <a:pt x="6229" y="1508"/>
                    </a:cubicBez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0" name="Google Shape;900;p29"/>
              <p:cNvSpPr/>
              <p:nvPr/>
            </p:nvSpPr>
            <p:spPr>
              <a:xfrm>
                <a:off x="4816609" y="3512278"/>
                <a:ext cx="128135" cy="115358"/>
              </a:xfrm>
              <a:custGeom>
                <a:avLst/>
                <a:gdLst/>
                <a:ahLst/>
                <a:cxnLst/>
                <a:rect l="l" t="t" r="r" b="b"/>
                <a:pathLst>
                  <a:path w="9627" h="8667" extrusionOk="0">
                    <a:moveTo>
                      <a:pt x="6250" y="0"/>
                    </a:moveTo>
                    <a:cubicBezTo>
                      <a:pt x="6029" y="925"/>
                      <a:pt x="4804" y="2974"/>
                      <a:pt x="3095" y="4522"/>
                    </a:cubicBezTo>
                    <a:cubicBezTo>
                      <a:pt x="1407" y="6049"/>
                      <a:pt x="1" y="7677"/>
                      <a:pt x="1950" y="8541"/>
                    </a:cubicBezTo>
                    <a:cubicBezTo>
                      <a:pt x="2148" y="8626"/>
                      <a:pt x="2369" y="8666"/>
                      <a:pt x="2608" y="8666"/>
                    </a:cubicBezTo>
                    <a:cubicBezTo>
                      <a:pt x="4714" y="8666"/>
                      <a:pt x="8188" y="5555"/>
                      <a:pt x="9506" y="3497"/>
                    </a:cubicBezTo>
                    <a:cubicBezTo>
                      <a:pt x="9626" y="2351"/>
                      <a:pt x="8762" y="0"/>
                      <a:pt x="8762" y="0"/>
                    </a:cubicBezTo>
                    <a:cubicBezTo>
                      <a:pt x="8575" y="236"/>
                      <a:pt x="8244" y="347"/>
                      <a:pt x="7821" y="347"/>
                    </a:cubicBezTo>
                    <a:cubicBezTo>
                      <a:pt x="7379" y="347"/>
                      <a:pt x="6836" y="226"/>
                      <a:pt x="62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1" name="Google Shape;901;p29"/>
              <p:cNvSpPr/>
              <p:nvPr/>
            </p:nvSpPr>
            <p:spPr>
              <a:xfrm>
                <a:off x="4828656" y="3550787"/>
                <a:ext cx="114746" cy="76852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5774" extrusionOk="0">
                    <a:moveTo>
                      <a:pt x="8601" y="1"/>
                    </a:moveTo>
                    <a:cubicBezTo>
                      <a:pt x="7266" y="2058"/>
                      <a:pt x="3809" y="5151"/>
                      <a:pt x="1706" y="5151"/>
                    </a:cubicBezTo>
                    <a:cubicBezTo>
                      <a:pt x="1466" y="5151"/>
                      <a:pt x="1244" y="5111"/>
                      <a:pt x="1045" y="5025"/>
                    </a:cubicBezTo>
                    <a:cubicBezTo>
                      <a:pt x="523" y="4784"/>
                      <a:pt x="261" y="4522"/>
                      <a:pt x="161" y="4181"/>
                    </a:cubicBezTo>
                    <a:lnTo>
                      <a:pt x="161" y="4181"/>
                    </a:lnTo>
                    <a:cubicBezTo>
                      <a:pt x="0" y="4763"/>
                      <a:pt x="221" y="5286"/>
                      <a:pt x="1045" y="5648"/>
                    </a:cubicBezTo>
                    <a:cubicBezTo>
                      <a:pt x="1243" y="5733"/>
                      <a:pt x="1464" y="5773"/>
                      <a:pt x="1703" y="5773"/>
                    </a:cubicBezTo>
                    <a:cubicBezTo>
                      <a:pt x="3809" y="5773"/>
                      <a:pt x="7283" y="2662"/>
                      <a:pt x="8601" y="604"/>
                    </a:cubicBezTo>
                    <a:cubicBezTo>
                      <a:pt x="8621" y="403"/>
                      <a:pt x="8621" y="202"/>
                      <a:pt x="8601" y="1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>
                <a:off x="4972828" y="3245589"/>
                <a:ext cx="155141" cy="90947"/>
              </a:xfrm>
              <a:custGeom>
                <a:avLst/>
                <a:gdLst/>
                <a:ahLst/>
                <a:cxnLst/>
                <a:rect l="l" t="t" r="r" b="b"/>
                <a:pathLst>
                  <a:path w="11656" h="6833" extrusionOk="0">
                    <a:moveTo>
                      <a:pt x="1869" y="1"/>
                    </a:moveTo>
                    <a:lnTo>
                      <a:pt x="0" y="2010"/>
                    </a:lnTo>
                    <a:cubicBezTo>
                      <a:pt x="0" y="2010"/>
                      <a:pt x="1548" y="3537"/>
                      <a:pt x="3537" y="3979"/>
                    </a:cubicBezTo>
                    <a:cubicBezTo>
                      <a:pt x="5546" y="4401"/>
                      <a:pt x="10912" y="6833"/>
                      <a:pt x="10912" y="6833"/>
                    </a:cubicBezTo>
                    <a:lnTo>
                      <a:pt x="11655" y="5225"/>
                    </a:lnTo>
                    <a:cubicBezTo>
                      <a:pt x="11655" y="5225"/>
                      <a:pt x="8943" y="2935"/>
                      <a:pt x="7677" y="2010"/>
                    </a:cubicBezTo>
                    <a:cubicBezTo>
                      <a:pt x="6431" y="1086"/>
                      <a:pt x="1869" y="1"/>
                      <a:pt x="1869" y="1"/>
                    </a:cubicBez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3" name="Google Shape;903;p29"/>
              <p:cNvSpPr/>
              <p:nvPr/>
            </p:nvSpPr>
            <p:spPr>
              <a:xfrm>
                <a:off x="4964801" y="3238907"/>
                <a:ext cx="140434" cy="83999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6311" extrusionOk="0">
                    <a:moveTo>
                      <a:pt x="2834" y="0"/>
                    </a:moveTo>
                    <a:lnTo>
                      <a:pt x="0" y="2814"/>
                    </a:lnTo>
                    <a:cubicBezTo>
                      <a:pt x="0" y="2814"/>
                      <a:pt x="2151" y="4059"/>
                      <a:pt x="4140" y="4502"/>
                    </a:cubicBezTo>
                    <a:cubicBezTo>
                      <a:pt x="5265" y="4743"/>
                      <a:pt x="7415" y="5607"/>
                      <a:pt x="9103" y="6310"/>
                    </a:cubicBezTo>
                    <a:cubicBezTo>
                      <a:pt x="9887" y="5928"/>
                      <a:pt x="10550" y="5406"/>
                      <a:pt x="10470" y="4280"/>
                    </a:cubicBezTo>
                    <a:cubicBezTo>
                      <a:pt x="9706" y="3637"/>
                      <a:pt x="8862" y="2954"/>
                      <a:pt x="8280" y="2532"/>
                    </a:cubicBezTo>
                    <a:cubicBezTo>
                      <a:pt x="7034" y="1608"/>
                      <a:pt x="2834" y="0"/>
                      <a:pt x="2834" y="0"/>
                    </a:cubicBezTo>
                    <a:close/>
                  </a:path>
                </a:pathLst>
              </a:custGeom>
              <a:solidFill>
                <a:srgbClr val="F7688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4" name="Google Shape;904;p29"/>
              <p:cNvSpPr/>
              <p:nvPr/>
            </p:nvSpPr>
            <p:spPr>
              <a:xfrm>
                <a:off x="5054677" y="3307645"/>
                <a:ext cx="96830" cy="109315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8213" extrusionOk="0">
                    <a:moveTo>
                      <a:pt x="4916" y="0"/>
                    </a:moveTo>
                    <a:cubicBezTo>
                      <a:pt x="4895" y="0"/>
                      <a:pt x="4883" y="1"/>
                      <a:pt x="4883" y="1"/>
                    </a:cubicBezTo>
                    <a:cubicBezTo>
                      <a:pt x="5058" y="924"/>
                      <a:pt x="4583" y="1772"/>
                      <a:pt x="3956" y="1772"/>
                    </a:cubicBezTo>
                    <a:cubicBezTo>
                      <a:pt x="3859" y="1772"/>
                      <a:pt x="3759" y="1752"/>
                      <a:pt x="3658" y="1709"/>
                    </a:cubicBezTo>
                    <a:lnTo>
                      <a:pt x="3658" y="1709"/>
                    </a:lnTo>
                    <a:cubicBezTo>
                      <a:pt x="3678" y="2211"/>
                      <a:pt x="2834" y="5044"/>
                      <a:pt x="1929" y="5547"/>
                    </a:cubicBezTo>
                    <a:cubicBezTo>
                      <a:pt x="1045" y="6029"/>
                      <a:pt x="0" y="6632"/>
                      <a:pt x="101" y="7737"/>
                    </a:cubicBezTo>
                    <a:cubicBezTo>
                      <a:pt x="233" y="8063"/>
                      <a:pt x="799" y="8212"/>
                      <a:pt x="1473" y="8212"/>
                    </a:cubicBezTo>
                    <a:cubicBezTo>
                      <a:pt x="2544" y="8212"/>
                      <a:pt x="3884" y="7836"/>
                      <a:pt x="4180" y="7195"/>
                    </a:cubicBezTo>
                    <a:cubicBezTo>
                      <a:pt x="4682" y="6130"/>
                      <a:pt x="5185" y="4844"/>
                      <a:pt x="6049" y="4000"/>
                    </a:cubicBezTo>
                    <a:cubicBezTo>
                      <a:pt x="6933" y="3135"/>
                      <a:pt x="7275" y="2392"/>
                      <a:pt x="7235" y="1307"/>
                    </a:cubicBezTo>
                    <a:cubicBezTo>
                      <a:pt x="6681" y="51"/>
                      <a:pt x="5159" y="0"/>
                      <a:pt x="49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>
                <a:off x="5055742" y="3321556"/>
                <a:ext cx="95765" cy="95393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7167" extrusionOk="0">
                    <a:moveTo>
                      <a:pt x="7014" y="1"/>
                    </a:moveTo>
                    <a:cubicBezTo>
                      <a:pt x="7014" y="1005"/>
                      <a:pt x="6672" y="1709"/>
                      <a:pt x="5848" y="2512"/>
                    </a:cubicBezTo>
                    <a:cubicBezTo>
                      <a:pt x="4964" y="3356"/>
                      <a:pt x="4462" y="4663"/>
                      <a:pt x="3980" y="5708"/>
                    </a:cubicBezTo>
                    <a:cubicBezTo>
                      <a:pt x="3671" y="6351"/>
                      <a:pt x="2318" y="6735"/>
                      <a:pt x="1248" y="6735"/>
                    </a:cubicBezTo>
                    <a:cubicBezTo>
                      <a:pt x="713" y="6735"/>
                      <a:pt x="249" y="6639"/>
                      <a:pt x="21" y="6431"/>
                    </a:cubicBezTo>
                    <a:cubicBezTo>
                      <a:pt x="1" y="6511"/>
                      <a:pt x="1" y="6592"/>
                      <a:pt x="21" y="6692"/>
                    </a:cubicBezTo>
                    <a:cubicBezTo>
                      <a:pt x="152" y="7017"/>
                      <a:pt x="712" y="7166"/>
                      <a:pt x="1380" y="7166"/>
                    </a:cubicBezTo>
                    <a:cubicBezTo>
                      <a:pt x="2448" y="7166"/>
                      <a:pt x="3791" y="6785"/>
                      <a:pt x="4100" y="6130"/>
                    </a:cubicBezTo>
                    <a:cubicBezTo>
                      <a:pt x="4602" y="5085"/>
                      <a:pt x="5105" y="3778"/>
                      <a:pt x="5969" y="2934"/>
                    </a:cubicBezTo>
                    <a:cubicBezTo>
                      <a:pt x="6853" y="2090"/>
                      <a:pt x="7195" y="1347"/>
                      <a:pt x="7155" y="242"/>
                    </a:cubicBezTo>
                    <a:cubicBezTo>
                      <a:pt x="7114" y="161"/>
                      <a:pt x="7074" y="81"/>
                      <a:pt x="7014" y="1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6" name="Google Shape;906;p29"/>
              <p:cNvSpPr/>
              <p:nvPr/>
            </p:nvSpPr>
            <p:spPr>
              <a:xfrm>
                <a:off x="4889900" y="3140737"/>
                <a:ext cx="97642" cy="127856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9606" extrusionOk="0">
                    <a:moveTo>
                      <a:pt x="342" y="0"/>
                    </a:moveTo>
                    <a:cubicBezTo>
                      <a:pt x="342" y="1"/>
                      <a:pt x="1" y="8902"/>
                      <a:pt x="3497" y="9606"/>
                    </a:cubicBezTo>
                    <a:cubicBezTo>
                      <a:pt x="5989" y="9405"/>
                      <a:pt x="7336" y="6953"/>
                      <a:pt x="7336" y="6953"/>
                    </a:cubicBezTo>
                    <a:lnTo>
                      <a:pt x="6230" y="503"/>
                    </a:lnTo>
                    <a:lnTo>
                      <a:pt x="34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7" name="Google Shape;907;p29"/>
              <p:cNvSpPr/>
              <p:nvPr/>
            </p:nvSpPr>
            <p:spPr>
              <a:xfrm>
                <a:off x="4898193" y="3152557"/>
                <a:ext cx="133752" cy="325097"/>
              </a:xfrm>
              <a:custGeom>
                <a:avLst/>
                <a:gdLst/>
                <a:ahLst/>
                <a:cxnLst/>
                <a:rect l="l" t="t" r="r" b="b"/>
                <a:pathLst>
                  <a:path w="10049" h="24425" extrusionOk="0">
                    <a:moveTo>
                      <a:pt x="7263" y="1"/>
                    </a:moveTo>
                    <a:cubicBezTo>
                      <a:pt x="5847" y="1"/>
                      <a:pt x="4160" y="186"/>
                      <a:pt x="2915" y="901"/>
                    </a:cubicBezTo>
                    <a:cubicBezTo>
                      <a:pt x="2312" y="3553"/>
                      <a:pt x="1769" y="5925"/>
                      <a:pt x="1247" y="7673"/>
                    </a:cubicBezTo>
                    <a:cubicBezTo>
                      <a:pt x="1086" y="8135"/>
                      <a:pt x="242" y="10627"/>
                      <a:pt x="162" y="11210"/>
                    </a:cubicBezTo>
                    <a:cubicBezTo>
                      <a:pt x="21" y="12214"/>
                      <a:pt x="1" y="13239"/>
                      <a:pt x="81" y="14244"/>
                    </a:cubicBezTo>
                    <a:cubicBezTo>
                      <a:pt x="141" y="14827"/>
                      <a:pt x="262" y="19911"/>
                      <a:pt x="262" y="23809"/>
                    </a:cubicBezTo>
                    <a:cubicBezTo>
                      <a:pt x="817" y="24208"/>
                      <a:pt x="1483" y="24425"/>
                      <a:pt x="2152" y="24425"/>
                    </a:cubicBezTo>
                    <a:cubicBezTo>
                      <a:pt x="2428" y="24425"/>
                      <a:pt x="2705" y="24388"/>
                      <a:pt x="2975" y="24311"/>
                    </a:cubicBezTo>
                    <a:cubicBezTo>
                      <a:pt x="3116" y="23508"/>
                      <a:pt x="3457" y="22503"/>
                      <a:pt x="3658" y="21579"/>
                    </a:cubicBezTo>
                    <a:cubicBezTo>
                      <a:pt x="4462" y="18042"/>
                      <a:pt x="3919" y="16495"/>
                      <a:pt x="3919" y="15108"/>
                    </a:cubicBezTo>
                    <a:cubicBezTo>
                      <a:pt x="3919" y="13721"/>
                      <a:pt x="6491" y="9783"/>
                      <a:pt x="6491" y="9783"/>
                    </a:cubicBezTo>
                    <a:cubicBezTo>
                      <a:pt x="7235" y="8617"/>
                      <a:pt x="8421" y="6809"/>
                      <a:pt x="9064" y="5563"/>
                    </a:cubicBezTo>
                    <a:cubicBezTo>
                      <a:pt x="10048" y="3614"/>
                      <a:pt x="10008" y="218"/>
                      <a:pt x="10008" y="218"/>
                    </a:cubicBezTo>
                    <a:cubicBezTo>
                      <a:pt x="10008" y="218"/>
                      <a:pt x="8793" y="1"/>
                      <a:pt x="7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>
                <a:off x="4894186" y="2885549"/>
                <a:ext cx="187498" cy="175266"/>
              </a:xfrm>
              <a:custGeom>
                <a:avLst/>
                <a:gdLst/>
                <a:ahLst/>
                <a:cxnLst/>
                <a:rect l="l" t="t" r="r" b="b"/>
                <a:pathLst>
                  <a:path w="14087" h="13168" extrusionOk="0">
                    <a:moveTo>
                      <a:pt x="6652" y="1"/>
                    </a:moveTo>
                    <a:cubicBezTo>
                      <a:pt x="6652" y="1"/>
                      <a:pt x="3155" y="182"/>
                      <a:pt x="2854" y="604"/>
                    </a:cubicBezTo>
                    <a:cubicBezTo>
                      <a:pt x="2552" y="1046"/>
                      <a:pt x="0" y="2111"/>
                      <a:pt x="0" y="2111"/>
                    </a:cubicBezTo>
                    <a:lnTo>
                      <a:pt x="362" y="5708"/>
                    </a:lnTo>
                    <a:lnTo>
                      <a:pt x="1327" y="11194"/>
                    </a:lnTo>
                    <a:cubicBezTo>
                      <a:pt x="1327" y="11194"/>
                      <a:pt x="4950" y="13168"/>
                      <a:pt x="7905" y="13168"/>
                    </a:cubicBezTo>
                    <a:cubicBezTo>
                      <a:pt x="8552" y="13168"/>
                      <a:pt x="9168" y="13073"/>
                      <a:pt x="9706" y="12842"/>
                    </a:cubicBezTo>
                    <a:cubicBezTo>
                      <a:pt x="9888" y="11021"/>
                      <a:pt x="10647" y="8558"/>
                      <a:pt x="11237" y="8558"/>
                    </a:cubicBezTo>
                    <a:cubicBezTo>
                      <a:pt x="11298" y="8558"/>
                      <a:pt x="11357" y="8585"/>
                      <a:pt x="11414" y="8642"/>
                    </a:cubicBezTo>
                    <a:cubicBezTo>
                      <a:pt x="11515" y="8742"/>
                      <a:pt x="11655" y="8903"/>
                      <a:pt x="11816" y="9084"/>
                    </a:cubicBezTo>
                    <a:lnTo>
                      <a:pt x="14087" y="6592"/>
                    </a:lnTo>
                    <a:cubicBezTo>
                      <a:pt x="13183" y="5306"/>
                      <a:pt x="12319" y="4241"/>
                      <a:pt x="11897" y="3960"/>
                    </a:cubicBezTo>
                    <a:cubicBezTo>
                      <a:pt x="10952" y="3296"/>
                      <a:pt x="10430" y="2834"/>
                      <a:pt x="8943" y="2473"/>
                    </a:cubicBezTo>
                    <a:cubicBezTo>
                      <a:pt x="5928" y="1749"/>
                      <a:pt x="6652" y="1"/>
                      <a:pt x="6652" y="1"/>
                    </a:cubicBez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9" name="Google Shape;909;p29"/>
              <p:cNvSpPr/>
              <p:nvPr/>
            </p:nvSpPr>
            <p:spPr>
              <a:xfrm>
                <a:off x="4888569" y="2898927"/>
                <a:ext cx="158083" cy="270020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20287" extrusionOk="0">
                    <a:moveTo>
                      <a:pt x="2171" y="1"/>
                    </a:moveTo>
                    <a:lnTo>
                      <a:pt x="2171" y="1"/>
                    </a:lnTo>
                    <a:cubicBezTo>
                      <a:pt x="1789" y="202"/>
                      <a:pt x="1387" y="362"/>
                      <a:pt x="965" y="483"/>
                    </a:cubicBezTo>
                    <a:cubicBezTo>
                      <a:pt x="0" y="2914"/>
                      <a:pt x="583" y="6974"/>
                      <a:pt x="503" y="9023"/>
                    </a:cubicBezTo>
                    <a:cubicBezTo>
                      <a:pt x="442" y="11294"/>
                      <a:pt x="282" y="14650"/>
                      <a:pt x="0" y="17322"/>
                    </a:cubicBezTo>
                    <a:cubicBezTo>
                      <a:pt x="0" y="19308"/>
                      <a:pt x="3509" y="20286"/>
                      <a:pt x="7009" y="20286"/>
                    </a:cubicBezTo>
                    <a:cubicBezTo>
                      <a:pt x="8787" y="20286"/>
                      <a:pt x="10563" y="20034"/>
                      <a:pt x="11876" y="19533"/>
                    </a:cubicBezTo>
                    <a:cubicBezTo>
                      <a:pt x="10691" y="17503"/>
                      <a:pt x="10751" y="13866"/>
                      <a:pt x="11012" y="11254"/>
                    </a:cubicBezTo>
                    <a:lnTo>
                      <a:pt x="11012" y="11254"/>
                    </a:lnTo>
                    <a:cubicBezTo>
                      <a:pt x="10711" y="11515"/>
                      <a:pt x="10329" y="11676"/>
                      <a:pt x="9927" y="11716"/>
                    </a:cubicBezTo>
                    <a:cubicBezTo>
                      <a:pt x="7576" y="8420"/>
                      <a:pt x="8902" y="4984"/>
                      <a:pt x="10329" y="1689"/>
                    </a:cubicBezTo>
                    <a:cubicBezTo>
                      <a:pt x="9485" y="1488"/>
                      <a:pt x="8581" y="1166"/>
                      <a:pt x="8581" y="1166"/>
                    </a:cubicBezTo>
                    <a:cubicBezTo>
                      <a:pt x="8119" y="2432"/>
                      <a:pt x="6250" y="6250"/>
                      <a:pt x="3919" y="6491"/>
                    </a:cubicBezTo>
                    <a:cubicBezTo>
                      <a:pt x="2130" y="5165"/>
                      <a:pt x="1708" y="1508"/>
                      <a:pt x="2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0" name="Google Shape;910;p29"/>
              <p:cNvSpPr/>
              <p:nvPr/>
            </p:nvSpPr>
            <p:spPr>
              <a:xfrm>
                <a:off x="4819285" y="2905342"/>
                <a:ext cx="140514" cy="239713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18010" extrusionOk="0">
                    <a:moveTo>
                      <a:pt x="6170" y="1"/>
                    </a:moveTo>
                    <a:lnTo>
                      <a:pt x="6170" y="1"/>
                    </a:lnTo>
                    <a:cubicBezTo>
                      <a:pt x="5386" y="262"/>
                      <a:pt x="4844" y="282"/>
                      <a:pt x="4341" y="644"/>
                    </a:cubicBezTo>
                    <a:cubicBezTo>
                      <a:pt x="3839" y="1006"/>
                      <a:pt x="2392" y="4623"/>
                      <a:pt x="1669" y="6592"/>
                    </a:cubicBezTo>
                    <a:cubicBezTo>
                      <a:pt x="1267" y="7516"/>
                      <a:pt x="965" y="8300"/>
                      <a:pt x="744" y="8883"/>
                    </a:cubicBezTo>
                    <a:cubicBezTo>
                      <a:pt x="1" y="10852"/>
                      <a:pt x="342" y="12118"/>
                      <a:pt x="2754" y="13806"/>
                    </a:cubicBezTo>
                    <a:cubicBezTo>
                      <a:pt x="5185" y="15474"/>
                      <a:pt x="7114" y="17423"/>
                      <a:pt x="8260" y="17946"/>
                    </a:cubicBezTo>
                    <a:cubicBezTo>
                      <a:pt x="8362" y="17990"/>
                      <a:pt x="8463" y="18010"/>
                      <a:pt x="8564" y="18010"/>
                    </a:cubicBezTo>
                    <a:cubicBezTo>
                      <a:pt x="9616" y="18010"/>
                      <a:pt x="10557" y="15800"/>
                      <a:pt x="10410" y="15213"/>
                    </a:cubicBezTo>
                    <a:cubicBezTo>
                      <a:pt x="10287" y="14788"/>
                      <a:pt x="9743" y="14550"/>
                      <a:pt x="9135" y="14550"/>
                    </a:cubicBezTo>
                    <a:cubicBezTo>
                      <a:pt x="8852" y="14550"/>
                      <a:pt x="8555" y="14602"/>
                      <a:pt x="8280" y="14710"/>
                    </a:cubicBezTo>
                    <a:cubicBezTo>
                      <a:pt x="6552" y="14389"/>
                      <a:pt x="3980" y="11093"/>
                      <a:pt x="3357" y="10048"/>
                    </a:cubicBezTo>
                    <a:cubicBezTo>
                      <a:pt x="3276" y="9928"/>
                      <a:pt x="3236" y="9787"/>
                      <a:pt x="3236" y="9646"/>
                    </a:cubicBezTo>
                    <a:cubicBezTo>
                      <a:pt x="3327" y="9391"/>
                      <a:pt x="4499" y="6044"/>
                      <a:pt x="5300" y="6044"/>
                    </a:cubicBezTo>
                    <a:cubicBezTo>
                      <a:pt x="5380" y="6044"/>
                      <a:pt x="5456" y="6077"/>
                      <a:pt x="5527" y="6150"/>
                    </a:cubicBezTo>
                    <a:cubicBezTo>
                      <a:pt x="5587" y="6331"/>
                      <a:pt x="5728" y="7195"/>
                      <a:pt x="5708" y="8541"/>
                    </a:cubicBezTo>
                    <a:cubicBezTo>
                      <a:pt x="5989" y="5688"/>
                      <a:pt x="5205" y="2473"/>
                      <a:pt x="6170" y="1"/>
                    </a:cubicBez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1" name="Google Shape;911;p29"/>
              <p:cNvSpPr/>
              <p:nvPr/>
            </p:nvSpPr>
            <p:spPr>
              <a:xfrm>
                <a:off x="4989413" y="2923273"/>
                <a:ext cx="134271" cy="259665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19509" extrusionOk="0">
                    <a:moveTo>
                      <a:pt x="2914" y="0"/>
                    </a:moveTo>
                    <a:cubicBezTo>
                      <a:pt x="1487" y="3296"/>
                      <a:pt x="0" y="6591"/>
                      <a:pt x="2371" y="9887"/>
                    </a:cubicBezTo>
                    <a:cubicBezTo>
                      <a:pt x="2494" y="10045"/>
                      <a:pt x="2629" y="10121"/>
                      <a:pt x="2765" y="10121"/>
                    </a:cubicBezTo>
                    <a:cubicBezTo>
                      <a:pt x="3009" y="10121"/>
                      <a:pt x="3256" y="9877"/>
                      <a:pt x="3436" y="9425"/>
                    </a:cubicBezTo>
                    <a:cubicBezTo>
                      <a:pt x="3557" y="8219"/>
                      <a:pt x="3738" y="6993"/>
                      <a:pt x="3999" y="5808"/>
                    </a:cubicBezTo>
                    <a:cubicBezTo>
                      <a:pt x="4000" y="5803"/>
                      <a:pt x="4004" y="5801"/>
                      <a:pt x="4011" y="5801"/>
                    </a:cubicBezTo>
                    <a:cubicBezTo>
                      <a:pt x="4145" y="5801"/>
                      <a:pt x="5396" y="6744"/>
                      <a:pt x="6410" y="8179"/>
                    </a:cubicBezTo>
                    <a:cubicBezTo>
                      <a:pt x="6933" y="8983"/>
                      <a:pt x="7315" y="9746"/>
                      <a:pt x="7234" y="10008"/>
                    </a:cubicBezTo>
                    <a:cubicBezTo>
                      <a:pt x="6029" y="11474"/>
                      <a:pt x="5004" y="15393"/>
                      <a:pt x="4260" y="15755"/>
                    </a:cubicBezTo>
                    <a:cubicBezTo>
                      <a:pt x="3537" y="16137"/>
                      <a:pt x="2130" y="16237"/>
                      <a:pt x="2130" y="17121"/>
                    </a:cubicBezTo>
                    <a:cubicBezTo>
                      <a:pt x="2130" y="17975"/>
                      <a:pt x="3258" y="19509"/>
                      <a:pt x="4112" y="19509"/>
                    </a:cubicBezTo>
                    <a:cubicBezTo>
                      <a:pt x="4162" y="19509"/>
                      <a:pt x="4212" y="19504"/>
                      <a:pt x="4260" y="19492"/>
                    </a:cubicBezTo>
                    <a:cubicBezTo>
                      <a:pt x="5124" y="19291"/>
                      <a:pt x="5225" y="18086"/>
                      <a:pt x="5767" y="17021"/>
                    </a:cubicBezTo>
                    <a:cubicBezTo>
                      <a:pt x="6752" y="15755"/>
                      <a:pt x="10088" y="11113"/>
                      <a:pt x="9626" y="8842"/>
                    </a:cubicBezTo>
                    <a:cubicBezTo>
                      <a:pt x="9385" y="7777"/>
                      <a:pt x="8963" y="6792"/>
                      <a:pt x="8360" y="5888"/>
                    </a:cubicBezTo>
                    <a:cubicBezTo>
                      <a:pt x="8360" y="5888"/>
                      <a:pt x="7234" y="3557"/>
                      <a:pt x="6491" y="2452"/>
                    </a:cubicBezTo>
                    <a:cubicBezTo>
                      <a:pt x="5767" y="1347"/>
                      <a:pt x="4180" y="201"/>
                      <a:pt x="3376" y="20"/>
                    </a:cubicBezTo>
                    <a:cubicBezTo>
                      <a:pt x="3336" y="20"/>
                      <a:pt x="2954" y="0"/>
                      <a:pt x="2914" y="0"/>
                    </a:cubicBez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2" name="Google Shape;912;p29"/>
              <p:cNvSpPr/>
              <p:nvPr/>
            </p:nvSpPr>
            <p:spPr>
              <a:xfrm>
                <a:off x="4904622" y="2830680"/>
                <a:ext cx="86262" cy="91906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6905" extrusionOk="0">
                    <a:moveTo>
                      <a:pt x="1672" y="0"/>
                    </a:moveTo>
                    <a:cubicBezTo>
                      <a:pt x="1129" y="0"/>
                      <a:pt x="687" y="238"/>
                      <a:pt x="482" y="847"/>
                    </a:cubicBezTo>
                    <a:cubicBezTo>
                      <a:pt x="482" y="847"/>
                      <a:pt x="0" y="4163"/>
                      <a:pt x="482" y="5630"/>
                    </a:cubicBezTo>
                    <a:cubicBezTo>
                      <a:pt x="740" y="6694"/>
                      <a:pt x="1309" y="6905"/>
                      <a:pt x="1793" y="6905"/>
                    </a:cubicBezTo>
                    <a:cubicBezTo>
                      <a:pt x="1913" y="6905"/>
                      <a:pt x="2027" y="6892"/>
                      <a:pt x="2130" y="6876"/>
                    </a:cubicBezTo>
                    <a:cubicBezTo>
                      <a:pt x="2653" y="6816"/>
                      <a:pt x="4903" y="6213"/>
                      <a:pt x="5285" y="4706"/>
                    </a:cubicBezTo>
                    <a:cubicBezTo>
                      <a:pt x="6049" y="4686"/>
                      <a:pt x="6350" y="4183"/>
                      <a:pt x="6430" y="3580"/>
                    </a:cubicBezTo>
                    <a:cubicBezTo>
                      <a:pt x="6480" y="3099"/>
                      <a:pt x="6283" y="2535"/>
                      <a:pt x="5907" y="2535"/>
                    </a:cubicBezTo>
                    <a:cubicBezTo>
                      <a:pt x="5828" y="2535"/>
                      <a:pt x="5741" y="2560"/>
                      <a:pt x="5647" y="2616"/>
                    </a:cubicBezTo>
                    <a:cubicBezTo>
                      <a:pt x="5543" y="1889"/>
                      <a:pt x="3204" y="0"/>
                      <a:pt x="1672" y="0"/>
                    </a:cubicBezTo>
                    <a:close/>
                  </a:path>
                </a:pathLst>
              </a:custGeom>
              <a:solidFill>
                <a:srgbClr val="FCCF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3" name="Google Shape;913;p29"/>
              <p:cNvSpPr/>
              <p:nvPr/>
            </p:nvSpPr>
            <p:spPr>
              <a:xfrm>
                <a:off x="4896595" y="2794075"/>
                <a:ext cx="110739" cy="91759"/>
              </a:xfrm>
              <a:custGeom>
                <a:avLst/>
                <a:gdLst/>
                <a:ahLst/>
                <a:cxnLst/>
                <a:rect l="l" t="t" r="r" b="b"/>
                <a:pathLst>
                  <a:path w="8320" h="6894" extrusionOk="0">
                    <a:moveTo>
                      <a:pt x="2693" y="0"/>
                    </a:moveTo>
                    <a:cubicBezTo>
                      <a:pt x="2592" y="161"/>
                      <a:pt x="2693" y="463"/>
                      <a:pt x="2693" y="603"/>
                    </a:cubicBezTo>
                    <a:cubicBezTo>
                      <a:pt x="2452" y="543"/>
                      <a:pt x="2211" y="422"/>
                      <a:pt x="2030" y="262"/>
                    </a:cubicBezTo>
                    <a:cubicBezTo>
                      <a:pt x="2030" y="262"/>
                      <a:pt x="1829" y="684"/>
                      <a:pt x="2030" y="905"/>
                    </a:cubicBezTo>
                    <a:cubicBezTo>
                      <a:pt x="2030" y="905"/>
                      <a:pt x="1427" y="644"/>
                      <a:pt x="1407" y="262"/>
                    </a:cubicBezTo>
                    <a:cubicBezTo>
                      <a:pt x="1153" y="614"/>
                      <a:pt x="975" y="1099"/>
                      <a:pt x="1076" y="1347"/>
                    </a:cubicBezTo>
                    <a:lnTo>
                      <a:pt x="1076" y="1347"/>
                    </a:lnTo>
                    <a:cubicBezTo>
                      <a:pt x="1022" y="1294"/>
                      <a:pt x="738" y="1304"/>
                      <a:pt x="683" y="905"/>
                    </a:cubicBezTo>
                    <a:lnTo>
                      <a:pt x="683" y="905"/>
                    </a:lnTo>
                    <a:cubicBezTo>
                      <a:pt x="0" y="2151"/>
                      <a:pt x="1085" y="3597"/>
                      <a:pt x="1085" y="3597"/>
                    </a:cubicBezTo>
                    <a:cubicBezTo>
                      <a:pt x="1769" y="4261"/>
                      <a:pt x="4763" y="4361"/>
                      <a:pt x="4763" y="4361"/>
                    </a:cubicBezTo>
                    <a:cubicBezTo>
                      <a:pt x="4723" y="4924"/>
                      <a:pt x="5406" y="5044"/>
                      <a:pt x="5587" y="5366"/>
                    </a:cubicBezTo>
                    <a:cubicBezTo>
                      <a:pt x="5747" y="5667"/>
                      <a:pt x="5526" y="6511"/>
                      <a:pt x="5526" y="6511"/>
                    </a:cubicBezTo>
                    <a:cubicBezTo>
                      <a:pt x="5526" y="6511"/>
                      <a:pt x="5544" y="6529"/>
                      <a:pt x="5603" y="6529"/>
                    </a:cubicBezTo>
                    <a:cubicBezTo>
                      <a:pt x="5652" y="6529"/>
                      <a:pt x="5729" y="6517"/>
                      <a:pt x="5848" y="6471"/>
                    </a:cubicBezTo>
                    <a:cubicBezTo>
                      <a:pt x="5987" y="5961"/>
                      <a:pt x="6364" y="5368"/>
                      <a:pt x="6658" y="5368"/>
                    </a:cubicBezTo>
                    <a:cubicBezTo>
                      <a:pt x="6747" y="5368"/>
                      <a:pt x="6828" y="5421"/>
                      <a:pt x="6893" y="5547"/>
                    </a:cubicBezTo>
                    <a:cubicBezTo>
                      <a:pt x="7154" y="6069"/>
                      <a:pt x="6893" y="6893"/>
                      <a:pt x="6893" y="6893"/>
                    </a:cubicBezTo>
                    <a:cubicBezTo>
                      <a:pt x="7074" y="6491"/>
                      <a:pt x="7234" y="6089"/>
                      <a:pt x="7355" y="5667"/>
                    </a:cubicBezTo>
                    <a:cubicBezTo>
                      <a:pt x="7656" y="4964"/>
                      <a:pt x="8320" y="2372"/>
                      <a:pt x="7033" y="2231"/>
                    </a:cubicBezTo>
                    <a:cubicBezTo>
                      <a:pt x="6910" y="727"/>
                      <a:pt x="4931" y="407"/>
                      <a:pt x="4076" y="407"/>
                    </a:cubicBezTo>
                    <a:cubicBezTo>
                      <a:pt x="3961" y="407"/>
                      <a:pt x="3865" y="413"/>
                      <a:pt x="3798" y="422"/>
                    </a:cubicBezTo>
                    <a:cubicBezTo>
                      <a:pt x="3709" y="438"/>
                      <a:pt x="3623" y="446"/>
                      <a:pt x="3540" y="446"/>
                    </a:cubicBezTo>
                    <a:cubicBezTo>
                      <a:pt x="3099" y="446"/>
                      <a:pt x="2761" y="237"/>
                      <a:pt x="2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4" name="Google Shape;914;p29"/>
              <p:cNvSpPr/>
              <p:nvPr/>
            </p:nvSpPr>
            <p:spPr>
              <a:xfrm>
                <a:off x="5324026" y="2918121"/>
                <a:ext cx="113162" cy="110273"/>
              </a:xfrm>
              <a:custGeom>
                <a:avLst/>
                <a:gdLst/>
                <a:ahLst/>
                <a:cxnLst/>
                <a:rect l="l" t="t" r="r" b="b"/>
                <a:pathLst>
                  <a:path w="8502" h="8285" extrusionOk="0">
                    <a:moveTo>
                      <a:pt x="8501" y="7682"/>
                    </a:moveTo>
                    <a:lnTo>
                      <a:pt x="8501" y="7682"/>
                    </a:lnTo>
                    <a:cubicBezTo>
                      <a:pt x="8499" y="7683"/>
                      <a:pt x="8497" y="7684"/>
                      <a:pt x="8495" y="7685"/>
                    </a:cubicBezTo>
                    <a:lnTo>
                      <a:pt x="8495" y="7685"/>
                    </a:lnTo>
                    <a:cubicBezTo>
                      <a:pt x="8497" y="7684"/>
                      <a:pt x="8499" y="7683"/>
                      <a:pt x="8501" y="7682"/>
                    </a:cubicBezTo>
                    <a:close/>
                    <a:moveTo>
                      <a:pt x="2813" y="1"/>
                    </a:moveTo>
                    <a:cubicBezTo>
                      <a:pt x="2660" y="1"/>
                      <a:pt x="2500" y="9"/>
                      <a:pt x="2332" y="26"/>
                    </a:cubicBezTo>
                    <a:cubicBezTo>
                      <a:pt x="322" y="206"/>
                      <a:pt x="1" y="2658"/>
                      <a:pt x="1" y="2658"/>
                    </a:cubicBezTo>
                    <a:cubicBezTo>
                      <a:pt x="1" y="2658"/>
                      <a:pt x="420" y="4259"/>
                      <a:pt x="948" y="4259"/>
                    </a:cubicBezTo>
                    <a:cubicBezTo>
                      <a:pt x="1032" y="4259"/>
                      <a:pt x="1118" y="4219"/>
                      <a:pt x="1207" y="4125"/>
                    </a:cubicBezTo>
                    <a:cubicBezTo>
                      <a:pt x="1510" y="3812"/>
                      <a:pt x="2015" y="3539"/>
                      <a:pt x="2438" y="3539"/>
                    </a:cubicBezTo>
                    <a:cubicBezTo>
                      <a:pt x="2912" y="3539"/>
                      <a:pt x="3283" y="3881"/>
                      <a:pt x="3156" y="4889"/>
                    </a:cubicBezTo>
                    <a:cubicBezTo>
                      <a:pt x="2915" y="6798"/>
                      <a:pt x="3879" y="8124"/>
                      <a:pt x="4261" y="8285"/>
                    </a:cubicBezTo>
                    <a:cubicBezTo>
                      <a:pt x="4261" y="8285"/>
                      <a:pt x="3799" y="7521"/>
                      <a:pt x="3919" y="6958"/>
                    </a:cubicBezTo>
                    <a:lnTo>
                      <a:pt x="3919" y="6958"/>
                    </a:lnTo>
                    <a:cubicBezTo>
                      <a:pt x="4236" y="7938"/>
                      <a:pt x="5143" y="8272"/>
                      <a:pt x="6111" y="8272"/>
                    </a:cubicBezTo>
                    <a:cubicBezTo>
                      <a:pt x="6986" y="8272"/>
                      <a:pt x="7912" y="7999"/>
                      <a:pt x="8495" y="7685"/>
                    </a:cubicBezTo>
                    <a:lnTo>
                      <a:pt x="8495" y="7685"/>
                    </a:lnTo>
                    <a:cubicBezTo>
                      <a:pt x="8359" y="7757"/>
                      <a:pt x="8196" y="7793"/>
                      <a:pt x="8019" y="7793"/>
                    </a:cubicBezTo>
                    <a:cubicBezTo>
                      <a:pt x="7620" y="7793"/>
                      <a:pt x="7154" y="7613"/>
                      <a:pt x="6793" y="7280"/>
                    </a:cubicBezTo>
                    <a:cubicBezTo>
                      <a:pt x="6278" y="6804"/>
                      <a:pt x="6975" y="4979"/>
                      <a:pt x="5952" y="4467"/>
                    </a:cubicBezTo>
                    <a:lnTo>
                      <a:pt x="5952" y="4467"/>
                    </a:lnTo>
                    <a:cubicBezTo>
                      <a:pt x="5993" y="4480"/>
                      <a:pt x="6051" y="4487"/>
                      <a:pt x="6120" y="4487"/>
                    </a:cubicBezTo>
                    <a:cubicBezTo>
                      <a:pt x="6530" y="4487"/>
                      <a:pt x="7331" y="4243"/>
                      <a:pt x="7396" y="3723"/>
                    </a:cubicBezTo>
                    <a:lnTo>
                      <a:pt x="7396" y="3723"/>
                    </a:lnTo>
                    <a:cubicBezTo>
                      <a:pt x="7213" y="3779"/>
                      <a:pt x="7023" y="3804"/>
                      <a:pt x="6833" y="3804"/>
                    </a:cubicBezTo>
                    <a:cubicBezTo>
                      <a:pt x="6061" y="3804"/>
                      <a:pt x="5295" y="3379"/>
                      <a:pt x="5085" y="2799"/>
                    </a:cubicBezTo>
                    <a:lnTo>
                      <a:pt x="5085" y="2799"/>
                    </a:lnTo>
                    <a:cubicBezTo>
                      <a:pt x="5248" y="3044"/>
                      <a:pt x="5547" y="3162"/>
                      <a:pt x="5878" y="3162"/>
                    </a:cubicBezTo>
                    <a:cubicBezTo>
                      <a:pt x="6279" y="3162"/>
                      <a:pt x="6726" y="2988"/>
                      <a:pt x="7034" y="2658"/>
                    </a:cubicBezTo>
                    <a:lnTo>
                      <a:pt x="7034" y="2658"/>
                    </a:lnTo>
                    <a:cubicBezTo>
                      <a:pt x="6941" y="2751"/>
                      <a:pt x="6795" y="2800"/>
                      <a:pt x="6627" y="2800"/>
                    </a:cubicBezTo>
                    <a:cubicBezTo>
                      <a:pt x="6213" y="2800"/>
                      <a:pt x="5667" y="2500"/>
                      <a:pt x="5467" y="1814"/>
                    </a:cubicBezTo>
                    <a:cubicBezTo>
                      <a:pt x="5209" y="949"/>
                      <a:pt x="4463" y="1"/>
                      <a:pt x="28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5" name="Google Shape;915;p29"/>
              <p:cNvSpPr/>
              <p:nvPr/>
            </p:nvSpPr>
            <p:spPr>
              <a:xfrm>
                <a:off x="5310928" y="2935306"/>
                <a:ext cx="43870" cy="40130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3015" extrusionOk="0">
                    <a:moveTo>
                      <a:pt x="980" y="1"/>
                    </a:moveTo>
                    <a:cubicBezTo>
                      <a:pt x="647" y="1"/>
                      <a:pt x="313" y="73"/>
                      <a:pt x="0" y="222"/>
                    </a:cubicBezTo>
                    <a:cubicBezTo>
                      <a:pt x="784" y="1226"/>
                      <a:pt x="1648" y="2151"/>
                      <a:pt x="2572" y="3015"/>
                    </a:cubicBezTo>
                    <a:cubicBezTo>
                      <a:pt x="3296" y="2332"/>
                      <a:pt x="3236" y="1146"/>
                      <a:pt x="2452" y="523"/>
                    </a:cubicBezTo>
                    <a:cubicBezTo>
                      <a:pt x="2022" y="179"/>
                      <a:pt x="1503" y="1"/>
                      <a:pt x="980" y="1"/>
                    </a:cubicBezTo>
                    <a:close/>
                  </a:path>
                </a:pathLst>
              </a:custGeom>
              <a:solidFill>
                <a:srgbClr val="A3C41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6" name="Google Shape;916;p29"/>
              <p:cNvSpPr/>
              <p:nvPr/>
            </p:nvSpPr>
            <p:spPr>
              <a:xfrm>
                <a:off x="5160593" y="3648690"/>
                <a:ext cx="128135" cy="115358"/>
              </a:xfrm>
              <a:custGeom>
                <a:avLst/>
                <a:gdLst/>
                <a:ahLst/>
                <a:cxnLst/>
                <a:rect l="l" t="t" r="r" b="b"/>
                <a:pathLst>
                  <a:path w="9627" h="8667" extrusionOk="0">
                    <a:moveTo>
                      <a:pt x="6250" y="1"/>
                    </a:moveTo>
                    <a:cubicBezTo>
                      <a:pt x="6050" y="945"/>
                      <a:pt x="4804" y="2995"/>
                      <a:pt x="3096" y="4522"/>
                    </a:cubicBezTo>
                    <a:cubicBezTo>
                      <a:pt x="1408" y="6049"/>
                      <a:pt x="1" y="7697"/>
                      <a:pt x="1950" y="8541"/>
                    </a:cubicBezTo>
                    <a:cubicBezTo>
                      <a:pt x="2148" y="8627"/>
                      <a:pt x="2369" y="8667"/>
                      <a:pt x="2608" y="8667"/>
                    </a:cubicBezTo>
                    <a:cubicBezTo>
                      <a:pt x="4714" y="8667"/>
                      <a:pt x="8188" y="5555"/>
                      <a:pt x="9506" y="3497"/>
                    </a:cubicBezTo>
                    <a:cubicBezTo>
                      <a:pt x="9626" y="2352"/>
                      <a:pt x="8762" y="1"/>
                      <a:pt x="8762" y="1"/>
                    </a:cubicBezTo>
                    <a:cubicBezTo>
                      <a:pt x="8583" y="239"/>
                      <a:pt x="8247" y="355"/>
                      <a:pt x="7814" y="355"/>
                    </a:cubicBezTo>
                    <a:cubicBezTo>
                      <a:pt x="7372" y="355"/>
                      <a:pt x="6829" y="234"/>
                      <a:pt x="62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7" name="Google Shape;917;p29"/>
              <p:cNvSpPr/>
              <p:nvPr/>
            </p:nvSpPr>
            <p:spPr>
              <a:xfrm>
                <a:off x="5172640" y="3687213"/>
                <a:ext cx="114746" cy="76839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5773" extrusionOk="0">
                    <a:moveTo>
                      <a:pt x="8601" y="0"/>
                    </a:moveTo>
                    <a:cubicBezTo>
                      <a:pt x="7266" y="2057"/>
                      <a:pt x="3809" y="5150"/>
                      <a:pt x="1706" y="5150"/>
                    </a:cubicBezTo>
                    <a:cubicBezTo>
                      <a:pt x="1466" y="5150"/>
                      <a:pt x="1244" y="5110"/>
                      <a:pt x="1045" y="5024"/>
                    </a:cubicBezTo>
                    <a:cubicBezTo>
                      <a:pt x="523" y="4783"/>
                      <a:pt x="261" y="4522"/>
                      <a:pt x="161" y="4180"/>
                    </a:cubicBezTo>
                    <a:lnTo>
                      <a:pt x="161" y="4180"/>
                    </a:lnTo>
                    <a:cubicBezTo>
                      <a:pt x="0" y="4763"/>
                      <a:pt x="221" y="5285"/>
                      <a:pt x="1045" y="5647"/>
                    </a:cubicBezTo>
                    <a:cubicBezTo>
                      <a:pt x="1243" y="5733"/>
                      <a:pt x="1464" y="5773"/>
                      <a:pt x="1703" y="5773"/>
                    </a:cubicBezTo>
                    <a:cubicBezTo>
                      <a:pt x="3809" y="5773"/>
                      <a:pt x="7283" y="2661"/>
                      <a:pt x="8601" y="603"/>
                    </a:cubicBezTo>
                    <a:cubicBezTo>
                      <a:pt x="8621" y="402"/>
                      <a:pt x="8621" y="201"/>
                      <a:pt x="86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8" name="Google Shape;918;p29"/>
              <p:cNvSpPr/>
              <p:nvPr/>
            </p:nvSpPr>
            <p:spPr>
              <a:xfrm>
                <a:off x="5309051" y="3382281"/>
                <a:ext cx="163167" cy="90415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6793" extrusionOk="0">
                    <a:moveTo>
                      <a:pt x="2452" y="0"/>
                    </a:moveTo>
                    <a:lnTo>
                      <a:pt x="1" y="2291"/>
                    </a:lnTo>
                    <a:cubicBezTo>
                      <a:pt x="1" y="2291"/>
                      <a:pt x="2131" y="3557"/>
                      <a:pt x="4140" y="3979"/>
                    </a:cubicBezTo>
                    <a:cubicBezTo>
                      <a:pt x="4261" y="3999"/>
                      <a:pt x="4422" y="4039"/>
                      <a:pt x="4582" y="4100"/>
                    </a:cubicBezTo>
                    <a:lnTo>
                      <a:pt x="4622" y="4100"/>
                    </a:lnTo>
                    <a:lnTo>
                      <a:pt x="5105" y="4240"/>
                    </a:lnTo>
                    <a:lnTo>
                      <a:pt x="5165" y="4260"/>
                    </a:lnTo>
                    <a:lnTo>
                      <a:pt x="5708" y="4441"/>
                    </a:lnTo>
                    <a:lnTo>
                      <a:pt x="5768" y="4461"/>
                    </a:lnTo>
                    <a:lnTo>
                      <a:pt x="6391" y="4682"/>
                    </a:lnTo>
                    <a:lnTo>
                      <a:pt x="7074" y="4943"/>
                    </a:lnTo>
                    <a:lnTo>
                      <a:pt x="7757" y="5205"/>
                    </a:lnTo>
                    <a:lnTo>
                      <a:pt x="7777" y="5205"/>
                    </a:lnTo>
                    <a:cubicBezTo>
                      <a:pt x="8219" y="5386"/>
                      <a:pt x="8682" y="5587"/>
                      <a:pt x="9084" y="5747"/>
                    </a:cubicBezTo>
                    <a:cubicBezTo>
                      <a:pt x="10450" y="6330"/>
                      <a:pt x="11495" y="6792"/>
                      <a:pt x="11495" y="6792"/>
                    </a:cubicBezTo>
                    <a:lnTo>
                      <a:pt x="12259" y="5225"/>
                    </a:lnTo>
                    <a:cubicBezTo>
                      <a:pt x="12259" y="5225"/>
                      <a:pt x="11415" y="4521"/>
                      <a:pt x="10450" y="3738"/>
                    </a:cubicBezTo>
                    <a:lnTo>
                      <a:pt x="9907" y="3296"/>
                    </a:lnTo>
                    <a:lnTo>
                      <a:pt x="9847" y="3235"/>
                    </a:lnTo>
                    <a:lnTo>
                      <a:pt x="9345" y="2834"/>
                    </a:lnTo>
                    <a:cubicBezTo>
                      <a:pt x="9305" y="2793"/>
                      <a:pt x="9284" y="2773"/>
                      <a:pt x="9264" y="2753"/>
                    </a:cubicBezTo>
                    <a:lnTo>
                      <a:pt x="8782" y="2391"/>
                    </a:lnTo>
                    <a:lnTo>
                      <a:pt x="8722" y="2331"/>
                    </a:lnTo>
                    <a:cubicBezTo>
                      <a:pt x="8561" y="2211"/>
                      <a:pt x="8400" y="2110"/>
                      <a:pt x="8280" y="2010"/>
                    </a:cubicBezTo>
                    <a:cubicBezTo>
                      <a:pt x="7014" y="1085"/>
                      <a:pt x="2452" y="0"/>
                      <a:pt x="2452" y="0"/>
                    </a:cubicBezTo>
                    <a:close/>
                  </a:path>
                </a:pathLst>
              </a:custGeom>
              <a:solidFill>
                <a:srgbClr val="EFB4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9" name="Google Shape;919;p29"/>
              <p:cNvSpPr/>
              <p:nvPr/>
            </p:nvSpPr>
            <p:spPr>
              <a:xfrm>
                <a:off x="5398661" y="3444324"/>
                <a:ext cx="97096" cy="109049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8193" extrusionOk="0">
                    <a:moveTo>
                      <a:pt x="4937" y="1"/>
                    </a:moveTo>
                    <a:cubicBezTo>
                      <a:pt x="4915" y="1"/>
                      <a:pt x="4904" y="1"/>
                      <a:pt x="4904" y="1"/>
                    </a:cubicBezTo>
                    <a:cubicBezTo>
                      <a:pt x="5060" y="902"/>
                      <a:pt x="4588" y="1758"/>
                      <a:pt x="3979" y="1758"/>
                    </a:cubicBezTo>
                    <a:cubicBezTo>
                      <a:pt x="3881" y="1758"/>
                      <a:pt x="3780" y="1736"/>
                      <a:pt x="3678" y="1689"/>
                    </a:cubicBezTo>
                    <a:lnTo>
                      <a:pt x="3678" y="1689"/>
                    </a:lnTo>
                    <a:cubicBezTo>
                      <a:pt x="3698" y="2212"/>
                      <a:pt x="2854" y="5025"/>
                      <a:pt x="1950" y="5527"/>
                    </a:cubicBezTo>
                    <a:cubicBezTo>
                      <a:pt x="1045" y="6030"/>
                      <a:pt x="0" y="6612"/>
                      <a:pt x="101" y="7718"/>
                    </a:cubicBezTo>
                    <a:cubicBezTo>
                      <a:pt x="233" y="8044"/>
                      <a:pt x="800" y="8193"/>
                      <a:pt x="1474" y="8193"/>
                    </a:cubicBezTo>
                    <a:cubicBezTo>
                      <a:pt x="2547" y="8193"/>
                      <a:pt x="3892" y="7816"/>
                      <a:pt x="4200" y="7175"/>
                    </a:cubicBezTo>
                    <a:cubicBezTo>
                      <a:pt x="4703" y="6130"/>
                      <a:pt x="5185" y="4824"/>
                      <a:pt x="6069" y="3980"/>
                    </a:cubicBezTo>
                    <a:cubicBezTo>
                      <a:pt x="6933" y="3136"/>
                      <a:pt x="7295" y="2372"/>
                      <a:pt x="7235" y="1287"/>
                    </a:cubicBezTo>
                    <a:cubicBezTo>
                      <a:pt x="6681" y="52"/>
                      <a:pt x="5180" y="1"/>
                      <a:pt x="49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0" name="Google Shape;920;p29"/>
              <p:cNvSpPr/>
              <p:nvPr/>
            </p:nvSpPr>
            <p:spPr>
              <a:xfrm>
                <a:off x="5399726" y="3457968"/>
                <a:ext cx="95765" cy="95393"/>
              </a:xfrm>
              <a:custGeom>
                <a:avLst/>
                <a:gdLst/>
                <a:ahLst/>
                <a:cxnLst/>
                <a:rect l="l" t="t" r="r" b="b"/>
                <a:pathLst>
                  <a:path w="7195" h="7167" extrusionOk="0">
                    <a:moveTo>
                      <a:pt x="7014" y="1"/>
                    </a:moveTo>
                    <a:cubicBezTo>
                      <a:pt x="7014" y="1006"/>
                      <a:pt x="6672" y="1729"/>
                      <a:pt x="5848" y="2513"/>
                    </a:cubicBezTo>
                    <a:cubicBezTo>
                      <a:pt x="4964" y="3377"/>
                      <a:pt x="4482" y="4663"/>
                      <a:pt x="3980" y="5708"/>
                    </a:cubicBezTo>
                    <a:cubicBezTo>
                      <a:pt x="3671" y="6351"/>
                      <a:pt x="2318" y="6735"/>
                      <a:pt x="1248" y="6735"/>
                    </a:cubicBezTo>
                    <a:cubicBezTo>
                      <a:pt x="713" y="6735"/>
                      <a:pt x="249" y="6639"/>
                      <a:pt x="21" y="6431"/>
                    </a:cubicBezTo>
                    <a:cubicBezTo>
                      <a:pt x="1" y="6512"/>
                      <a:pt x="1" y="6592"/>
                      <a:pt x="21" y="6693"/>
                    </a:cubicBezTo>
                    <a:cubicBezTo>
                      <a:pt x="152" y="7017"/>
                      <a:pt x="715" y="7167"/>
                      <a:pt x="1386" y="7167"/>
                    </a:cubicBezTo>
                    <a:cubicBezTo>
                      <a:pt x="2457" y="7167"/>
                      <a:pt x="3803" y="6785"/>
                      <a:pt x="4100" y="6130"/>
                    </a:cubicBezTo>
                    <a:cubicBezTo>
                      <a:pt x="4603" y="5085"/>
                      <a:pt x="5105" y="3799"/>
                      <a:pt x="5989" y="2935"/>
                    </a:cubicBezTo>
                    <a:cubicBezTo>
                      <a:pt x="6853" y="2091"/>
                      <a:pt x="7195" y="1347"/>
                      <a:pt x="7155" y="242"/>
                    </a:cubicBezTo>
                    <a:cubicBezTo>
                      <a:pt x="7114" y="162"/>
                      <a:pt x="7074" y="81"/>
                      <a:pt x="70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1" name="Google Shape;921;p29"/>
              <p:cNvSpPr/>
              <p:nvPr/>
            </p:nvSpPr>
            <p:spPr>
              <a:xfrm>
                <a:off x="5233884" y="3277416"/>
                <a:ext cx="97642" cy="127603"/>
              </a:xfrm>
              <a:custGeom>
                <a:avLst/>
                <a:gdLst/>
                <a:ahLst/>
                <a:cxnLst/>
                <a:rect l="l" t="t" r="r" b="b"/>
                <a:pathLst>
                  <a:path w="7336" h="9587" extrusionOk="0">
                    <a:moveTo>
                      <a:pt x="343" y="1"/>
                    </a:moveTo>
                    <a:cubicBezTo>
                      <a:pt x="343" y="1"/>
                      <a:pt x="1" y="8903"/>
                      <a:pt x="3497" y="9586"/>
                    </a:cubicBezTo>
                    <a:cubicBezTo>
                      <a:pt x="5989" y="9385"/>
                      <a:pt x="7336" y="6934"/>
                      <a:pt x="7336" y="6934"/>
                    </a:cubicBezTo>
                    <a:lnTo>
                      <a:pt x="6230" y="483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rgbClr val="EFB4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2" name="Google Shape;922;p29"/>
              <p:cNvSpPr/>
              <p:nvPr/>
            </p:nvSpPr>
            <p:spPr>
              <a:xfrm>
                <a:off x="5233618" y="3274474"/>
                <a:ext cx="94967" cy="86209"/>
              </a:xfrm>
              <a:custGeom>
                <a:avLst/>
                <a:gdLst/>
                <a:ahLst/>
                <a:cxnLst/>
                <a:rect l="l" t="t" r="r" b="b"/>
                <a:pathLst>
                  <a:path w="7135" h="6477" extrusionOk="0">
                    <a:moveTo>
                      <a:pt x="182" y="1"/>
                    </a:moveTo>
                    <a:cubicBezTo>
                      <a:pt x="182" y="1"/>
                      <a:pt x="1" y="3397"/>
                      <a:pt x="624" y="6090"/>
                    </a:cubicBezTo>
                    <a:cubicBezTo>
                      <a:pt x="1551" y="6342"/>
                      <a:pt x="2564" y="6477"/>
                      <a:pt x="3574" y="6477"/>
                    </a:cubicBezTo>
                    <a:cubicBezTo>
                      <a:pt x="4818" y="6477"/>
                      <a:pt x="6059" y="6272"/>
                      <a:pt x="7135" y="5828"/>
                    </a:cubicBezTo>
                    <a:lnTo>
                      <a:pt x="6250" y="704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3" name="Google Shape;923;p29"/>
              <p:cNvSpPr/>
              <p:nvPr/>
            </p:nvSpPr>
            <p:spPr>
              <a:xfrm>
                <a:off x="5242177" y="3289010"/>
                <a:ext cx="133220" cy="379335"/>
              </a:xfrm>
              <a:custGeom>
                <a:avLst/>
                <a:gdLst/>
                <a:ahLst/>
                <a:cxnLst/>
                <a:rect l="l" t="t" r="r" b="b"/>
                <a:pathLst>
                  <a:path w="10009" h="28500" extrusionOk="0">
                    <a:moveTo>
                      <a:pt x="7292" y="1"/>
                    </a:moveTo>
                    <a:cubicBezTo>
                      <a:pt x="5870" y="1"/>
                      <a:pt x="4169" y="189"/>
                      <a:pt x="2915" y="918"/>
                    </a:cubicBezTo>
                    <a:cubicBezTo>
                      <a:pt x="2312" y="3571"/>
                      <a:pt x="1769" y="5942"/>
                      <a:pt x="1247" y="7690"/>
                    </a:cubicBezTo>
                    <a:cubicBezTo>
                      <a:pt x="1086" y="8153"/>
                      <a:pt x="242" y="10644"/>
                      <a:pt x="162" y="11227"/>
                    </a:cubicBezTo>
                    <a:cubicBezTo>
                      <a:pt x="21" y="12232"/>
                      <a:pt x="1" y="13237"/>
                      <a:pt x="81" y="14241"/>
                    </a:cubicBezTo>
                    <a:cubicBezTo>
                      <a:pt x="121" y="14663"/>
                      <a:pt x="202" y="17537"/>
                      <a:pt x="242" y="20571"/>
                    </a:cubicBezTo>
                    <a:cubicBezTo>
                      <a:pt x="242" y="23706"/>
                      <a:pt x="282" y="27203"/>
                      <a:pt x="262" y="28026"/>
                    </a:cubicBezTo>
                    <a:cubicBezTo>
                      <a:pt x="651" y="28381"/>
                      <a:pt x="1037" y="28500"/>
                      <a:pt x="1379" y="28500"/>
                    </a:cubicBezTo>
                    <a:cubicBezTo>
                      <a:pt x="2064" y="28500"/>
                      <a:pt x="2573" y="28026"/>
                      <a:pt x="2573" y="28026"/>
                    </a:cubicBezTo>
                    <a:cubicBezTo>
                      <a:pt x="2633" y="26781"/>
                      <a:pt x="2774" y="25535"/>
                      <a:pt x="2975" y="24289"/>
                    </a:cubicBezTo>
                    <a:cubicBezTo>
                      <a:pt x="3096" y="23505"/>
                      <a:pt x="3437" y="22500"/>
                      <a:pt x="3658" y="21556"/>
                    </a:cubicBezTo>
                    <a:cubicBezTo>
                      <a:pt x="4462" y="18039"/>
                      <a:pt x="3658" y="14965"/>
                      <a:pt x="3658" y="13578"/>
                    </a:cubicBezTo>
                    <a:cubicBezTo>
                      <a:pt x="3658" y="12192"/>
                      <a:pt x="6170" y="9599"/>
                      <a:pt x="6170" y="9599"/>
                    </a:cubicBezTo>
                    <a:lnTo>
                      <a:pt x="6552" y="9137"/>
                    </a:lnTo>
                    <a:cubicBezTo>
                      <a:pt x="7336" y="8032"/>
                      <a:pt x="8059" y="6866"/>
                      <a:pt x="8722" y="5661"/>
                    </a:cubicBezTo>
                    <a:cubicBezTo>
                      <a:pt x="9727" y="3712"/>
                      <a:pt x="10008" y="215"/>
                      <a:pt x="10008" y="215"/>
                    </a:cubicBezTo>
                    <a:cubicBezTo>
                      <a:pt x="10008" y="215"/>
                      <a:pt x="8809" y="1"/>
                      <a:pt x="7292" y="1"/>
                    </a:cubicBez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4" name="Google Shape;924;p29"/>
              <p:cNvSpPr/>
              <p:nvPr/>
            </p:nvSpPr>
            <p:spPr>
              <a:xfrm>
                <a:off x="5265990" y="3288837"/>
                <a:ext cx="111538" cy="102806"/>
              </a:xfrm>
              <a:custGeom>
                <a:avLst/>
                <a:gdLst/>
                <a:ahLst/>
                <a:cxnLst/>
                <a:rect l="l" t="t" r="r" b="b"/>
                <a:pathLst>
                  <a:path w="8380" h="7724" extrusionOk="0">
                    <a:moveTo>
                      <a:pt x="5322" y="0"/>
                    </a:moveTo>
                    <a:cubicBezTo>
                      <a:pt x="3874" y="0"/>
                      <a:pt x="2174" y="186"/>
                      <a:pt x="945" y="891"/>
                    </a:cubicBezTo>
                    <a:cubicBezTo>
                      <a:pt x="623" y="2298"/>
                      <a:pt x="302" y="3584"/>
                      <a:pt x="0" y="4770"/>
                    </a:cubicBezTo>
                    <a:cubicBezTo>
                      <a:pt x="2070" y="5151"/>
                      <a:pt x="5024" y="5995"/>
                      <a:pt x="6290" y="7723"/>
                    </a:cubicBezTo>
                    <a:cubicBezTo>
                      <a:pt x="6732" y="7020"/>
                      <a:pt x="7074" y="6116"/>
                      <a:pt x="7375" y="5533"/>
                    </a:cubicBezTo>
                    <a:cubicBezTo>
                      <a:pt x="8380" y="3584"/>
                      <a:pt x="8219" y="228"/>
                      <a:pt x="8219" y="228"/>
                    </a:cubicBezTo>
                    <a:cubicBezTo>
                      <a:pt x="8219" y="228"/>
                      <a:pt x="6926" y="0"/>
                      <a:pt x="53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5" name="Google Shape;925;p29"/>
              <p:cNvSpPr/>
              <p:nvPr/>
            </p:nvSpPr>
            <p:spPr>
              <a:xfrm>
                <a:off x="5110317" y="2873169"/>
                <a:ext cx="173323" cy="234669"/>
              </a:xfrm>
              <a:custGeom>
                <a:avLst/>
                <a:gdLst/>
                <a:ahLst/>
                <a:cxnLst/>
                <a:rect l="l" t="t" r="r" b="b"/>
                <a:pathLst>
                  <a:path w="13022" h="17631" extrusionOk="0">
                    <a:moveTo>
                      <a:pt x="2172" y="0"/>
                    </a:moveTo>
                    <a:cubicBezTo>
                      <a:pt x="1628" y="0"/>
                      <a:pt x="1166" y="163"/>
                      <a:pt x="1025" y="609"/>
                    </a:cubicBezTo>
                    <a:cubicBezTo>
                      <a:pt x="663" y="1815"/>
                      <a:pt x="1367" y="3242"/>
                      <a:pt x="462" y="8848"/>
                    </a:cubicBezTo>
                    <a:cubicBezTo>
                      <a:pt x="0" y="11762"/>
                      <a:pt x="764" y="13249"/>
                      <a:pt x="2713" y="13993"/>
                    </a:cubicBezTo>
                    <a:cubicBezTo>
                      <a:pt x="3296" y="14214"/>
                      <a:pt x="4240" y="14475"/>
                      <a:pt x="5185" y="14816"/>
                    </a:cubicBezTo>
                    <a:cubicBezTo>
                      <a:pt x="7154" y="15560"/>
                      <a:pt x="9163" y="16283"/>
                      <a:pt x="10369" y="17569"/>
                    </a:cubicBezTo>
                    <a:cubicBezTo>
                      <a:pt x="10409" y="17611"/>
                      <a:pt x="10458" y="17630"/>
                      <a:pt x="10516" y="17630"/>
                    </a:cubicBezTo>
                    <a:cubicBezTo>
                      <a:pt x="11071" y="17630"/>
                      <a:pt x="12384" y="15864"/>
                      <a:pt x="13022" y="15500"/>
                    </a:cubicBezTo>
                    <a:cubicBezTo>
                      <a:pt x="10713" y="14643"/>
                      <a:pt x="10423" y="12839"/>
                      <a:pt x="10472" y="12705"/>
                    </a:cubicBezTo>
                    <a:lnTo>
                      <a:pt x="10472" y="12705"/>
                    </a:lnTo>
                    <a:cubicBezTo>
                      <a:pt x="10478" y="12706"/>
                      <a:pt x="10484" y="12706"/>
                      <a:pt x="10490" y="12707"/>
                    </a:cubicBezTo>
                    <a:cubicBezTo>
                      <a:pt x="10486" y="12700"/>
                      <a:pt x="10482" y="12698"/>
                      <a:pt x="10479" y="12698"/>
                    </a:cubicBezTo>
                    <a:cubicBezTo>
                      <a:pt x="10477" y="12698"/>
                      <a:pt x="10474" y="12700"/>
                      <a:pt x="10472" y="12705"/>
                    </a:cubicBezTo>
                    <a:lnTo>
                      <a:pt x="10472" y="12705"/>
                    </a:lnTo>
                    <a:cubicBezTo>
                      <a:pt x="8944" y="12597"/>
                      <a:pt x="3978" y="11460"/>
                      <a:pt x="3698" y="11360"/>
                    </a:cubicBezTo>
                    <a:cubicBezTo>
                      <a:pt x="3597" y="11260"/>
                      <a:pt x="3517" y="11139"/>
                      <a:pt x="3477" y="10998"/>
                    </a:cubicBezTo>
                    <a:cubicBezTo>
                      <a:pt x="3115" y="9833"/>
                      <a:pt x="2532" y="4267"/>
                      <a:pt x="3456" y="2760"/>
                    </a:cubicBezTo>
                    <a:cubicBezTo>
                      <a:pt x="4260" y="2338"/>
                      <a:pt x="4843" y="1353"/>
                      <a:pt x="4481" y="810"/>
                    </a:cubicBezTo>
                    <a:cubicBezTo>
                      <a:pt x="4254" y="469"/>
                      <a:pt x="3095" y="0"/>
                      <a:pt x="2172" y="0"/>
                    </a:cubicBez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6" name="Google Shape;926;p29"/>
              <p:cNvSpPr/>
              <p:nvPr/>
            </p:nvSpPr>
            <p:spPr>
              <a:xfrm>
                <a:off x="5238436" y="3021975"/>
                <a:ext cx="187511" cy="166881"/>
              </a:xfrm>
              <a:custGeom>
                <a:avLst/>
                <a:gdLst/>
                <a:ahLst/>
                <a:cxnLst/>
                <a:rect l="l" t="t" r="r" b="b"/>
                <a:pathLst>
                  <a:path w="14088" h="12538" extrusionOk="0">
                    <a:moveTo>
                      <a:pt x="6632" y="0"/>
                    </a:moveTo>
                    <a:cubicBezTo>
                      <a:pt x="6632" y="0"/>
                      <a:pt x="3155" y="161"/>
                      <a:pt x="2854" y="623"/>
                    </a:cubicBezTo>
                    <a:cubicBezTo>
                      <a:pt x="2553" y="1065"/>
                      <a:pt x="1" y="2130"/>
                      <a:pt x="1" y="2130"/>
                    </a:cubicBezTo>
                    <a:lnTo>
                      <a:pt x="362" y="5707"/>
                    </a:lnTo>
                    <a:lnTo>
                      <a:pt x="1307" y="11193"/>
                    </a:lnTo>
                    <a:cubicBezTo>
                      <a:pt x="1307" y="11193"/>
                      <a:pt x="5024" y="12537"/>
                      <a:pt x="8088" y="12537"/>
                    </a:cubicBezTo>
                    <a:cubicBezTo>
                      <a:pt x="8971" y="12537"/>
                      <a:pt x="9800" y="12425"/>
                      <a:pt x="10470" y="12138"/>
                    </a:cubicBezTo>
                    <a:cubicBezTo>
                      <a:pt x="10647" y="10372"/>
                      <a:pt x="10730" y="8638"/>
                      <a:pt x="11157" y="8638"/>
                    </a:cubicBezTo>
                    <a:cubicBezTo>
                      <a:pt x="11215" y="8638"/>
                      <a:pt x="11281" y="8671"/>
                      <a:pt x="11354" y="8742"/>
                    </a:cubicBezTo>
                    <a:cubicBezTo>
                      <a:pt x="11515" y="8842"/>
                      <a:pt x="11676" y="8963"/>
                      <a:pt x="11796" y="9083"/>
                    </a:cubicBezTo>
                    <a:lnTo>
                      <a:pt x="14087" y="6591"/>
                    </a:lnTo>
                    <a:cubicBezTo>
                      <a:pt x="13163" y="5305"/>
                      <a:pt x="12419" y="3959"/>
                      <a:pt x="12017" y="3678"/>
                    </a:cubicBezTo>
                    <a:cubicBezTo>
                      <a:pt x="11073" y="3015"/>
                      <a:pt x="10410" y="2834"/>
                      <a:pt x="8923" y="2472"/>
                    </a:cubicBezTo>
                    <a:cubicBezTo>
                      <a:pt x="5909" y="1749"/>
                      <a:pt x="6632" y="0"/>
                      <a:pt x="6632" y="0"/>
                    </a:cubicBez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7" name="Google Shape;927;p29"/>
              <p:cNvSpPr/>
              <p:nvPr/>
            </p:nvSpPr>
            <p:spPr>
              <a:xfrm>
                <a:off x="5215701" y="3039892"/>
                <a:ext cx="166109" cy="267677"/>
              </a:xfrm>
              <a:custGeom>
                <a:avLst/>
                <a:gdLst/>
                <a:ahLst/>
                <a:cxnLst/>
                <a:rect l="l" t="t" r="r" b="b"/>
                <a:pathLst>
                  <a:path w="12480" h="20111" extrusionOk="0">
                    <a:moveTo>
                      <a:pt x="3638" y="1"/>
                    </a:moveTo>
                    <a:lnTo>
                      <a:pt x="3638" y="1"/>
                    </a:lnTo>
                    <a:cubicBezTo>
                      <a:pt x="3576" y="44"/>
                      <a:pt x="3474" y="57"/>
                      <a:pt x="3354" y="57"/>
                    </a:cubicBezTo>
                    <a:cubicBezTo>
                      <a:pt x="3178" y="57"/>
                      <a:pt x="2962" y="29"/>
                      <a:pt x="2775" y="29"/>
                    </a:cubicBezTo>
                    <a:cubicBezTo>
                      <a:pt x="2676" y="29"/>
                      <a:pt x="2585" y="37"/>
                      <a:pt x="2512" y="61"/>
                    </a:cubicBezTo>
                    <a:cubicBezTo>
                      <a:pt x="1789" y="2573"/>
                      <a:pt x="141" y="4623"/>
                      <a:pt x="61" y="6672"/>
                    </a:cubicBezTo>
                    <a:cubicBezTo>
                      <a:pt x="0" y="8923"/>
                      <a:pt x="2532" y="11636"/>
                      <a:pt x="1246" y="16981"/>
                    </a:cubicBezTo>
                    <a:cubicBezTo>
                      <a:pt x="1246" y="19031"/>
                      <a:pt x="4675" y="20110"/>
                      <a:pt x="8082" y="20110"/>
                    </a:cubicBezTo>
                    <a:cubicBezTo>
                      <a:pt x="9651" y="20110"/>
                      <a:pt x="11216" y="19881"/>
                      <a:pt x="12439" y="19412"/>
                    </a:cubicBezTo>
                    <a:cubicBezTo>
                      <a:pt x="11254" y="17383"/>
                      <a:pt x="12218" y="11857"/>
                      <a:pt x="12479" y="9244"/>
                    </a:cubicBezTo>
                    <a:lnTo>
                      <a:pt x="12479" y="9244"/>
                    </a:lnTo>
                    <a:cubicBezTo>
                      <a:pt x="12278" y="9395"/>
                      <a:pt x="12163" y="9465"/>
                      <a:pt x="12073" y="9465"/>
                    </a:cubicBezTo>
                    <a:cubicBezTo>
                      <a:pt x="11982" y="9465"/>
                      <a:pt x="11917" y="9395"/>
                      <a:pt x="11816" y="9264"/>
                    </a:cubicBezTo>
                    <a:cubicBezTo>
                      <a:pt x="9465" y="5969"/>
                      <a:pt x="10189" y="4643"/>
                      <a:pt x="11615" y="1347"/>
                    </a:cubicBezTo>
                    <a:cubicBezTo>
                      <a:pt x="10751" y="1146"/>
                      <a:pt x="9847" y="825"/>
                      <a:pt x="9847" y="825"/>
                    </a:cubicBezTo>
                    <a:cubicBezTo>
                      <a:pt x="9385" y="2091"/>
                      <a:pt x="7516" y="5909"/>
                      <a:pt x="5205" y="6150"/>
                    </a:cubicBezTo>
                    <a:cubicBezTo>
                      <a:pt x="3397" y="4823"/>
                      <a:pt x="3196" y="1488"/>
                      <a:pt x="36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5361750" y="3070920"/>
                <a:ext cx="105921" cy="248444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18666" extrusionOk="0">
                    <a:moveTo>
                      <a:pt x="2753" y="1"/>
                    </a:moveTo>
                    <a:lnTo>
                      <a:pt x="1889" y="4964"/>
                    </a:lnTo>
                    <a:cubicBezTo>
                      <a:pt x="2110" y="5024"/>
                      <a:pt x="3296" y="5969"/>
                      <a:pt x="4281" y="7335"/>
                    </a:cubicBezTo>
                    <a:cubicBezTo>
                      <a:pt x="4803" y="8139"/>
                      <a:pt x="5185" y="8903"/>
                      <a:pt x="5104" y="9164"/>
                    </a:cubicBezTo>
                    <a:cubicBezTo>
                      <a:pt x="3899" y="10631"/>
                      <a:pt x="2874" y="14549"/>
                      <a:pt x="2130" y="14931"/>
                    </a:cubicBezTo>
                    <a:cubicBezTo>
                      <a:pt x="1387" y="15293"/>
                      <a:pt x="0" y="15393"/>
                      <a:pt x="0" y="16298"/>
                    </a:cubicBezTo>
                    <a:cubicBezTo>
                      <a:pt x="0" y="17132"/>
                      <a:pt x="1129" y="18665"/>
                      <a:pt x="1982" y="18665"/>
                    </a:cubicBezTo>
                    <a:cubicBezTo>
                      <a:pt x="2032" y="18665"/>
                      <a:pt x="2082" y="18660"/>
                      <a:pt x="2130" y="18649"/>
                    </a:cubicBezTo>
                    <a:cubicBezTo>
                      <a:pt x="2994" y="18448"/>
                      <a:pt x="3095" y="17262"/>
                      <a:pt x="3638" y="16197"/>
                    </a:cubicBezTo>
                    <a:cubicBezTo>
                      <a:pt x="4622" y="14931"/>
                      <a:pt x="7958" y="10269"/>
                      <a:pt x="7496" y="7998"/>
                    </a:cubicBezTo>
                    <a:cubicBezTo>
                      <a:pt x="7255" y="6954"/>
                      <a:pt x="6833" y="5949"/>
                      <a:pt x="6230" y="5045"/>
                    </a:cubicBezTo>
                    <a:cubicBezTo>
                      <a:pt x="6230" y="5045"/>
                      <a:pt x="5104" y="2713"/>
                      <a:pt x="4381" y="1608"/>
                    </a:cubicBezTo>
                    <a:cubicBezTo>
                      <a:pt x="3919" y="985"/>
                      <a:pt x="3376" y="443"/>
                      <a:pt x="2753" y="1"/>
                    </a:cubicBezTo>
                    <a:close/>
                  </a:path>
                </a:pathLst>
              </a:custGeom>
              <a:solidFill>
                <a:srgbClr val="F7C1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9" name="Google Shape;929;p29"/>
              <p:cNvSpPr/>
              <p:nvPr/>
            </p:nvSpPr>
            <p:spPr>
              <a:xfrm>
                <a:off x="5242722" y="2967093"/>
                <a:ext cx="92358" cy="92012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6913" extrusionOk="0">
                    <a:moveTo>
                      <a:pt x="2114" y="1"/>
                    </a:moveTo>
                    <a:cubicBezTo>
                      <a:pt x="1571" y="1"/>
                      <a:pt x="1129" y="238"/>
                      <a:pt x="924" y="848"/>
                    </a:cubicBezTo>
                    <a:cubicBezTo>
                      <a:pt x="924" y="848"/>
                      <a:pt x="0" y="3320"/>
                      <a:pt x="884" y="5570"/>
                    </a:cubicBezTo>
                    <a:cubicBezTo>
                      <a:pt x="1156" y="6707"/>
                      <a:pt x="1800" y="6913"/>
                      <a:pt x="2309" y="6913"/>
                    </a:cubicBezTo>
                    <a:cubicBezTo>
                      <a:pt x="2402" y="6913"/>
                      <a:pt x="2491" y="6906"/>
                      <a:pt x="2572" y="6896"/>
                    </a:cubicBezTo>
                    <a:cubicBezTo>
                      <a:pt x="3095" y="6816"/>
                      <a:pt x="5345" y="6213"/>
                      <a:pt x="5727" y="4726"/>
                    </a:cubicBezTo>
                    <a:cubicBezTo>
                      <a:pt x="6491" y="4686"/>
                      <a:pt x="6792" y="4204"/>
                      <a:pt x="6873" y="3601"/>
                    </a:cubicBezTo>
                    <a:cubicBezTo>
                      <a:pt x="6939" y="3103"/>
                      <a:pt x="6745" y="2536"/>
                      <a:pt x="6357" y="2536"/>
                    </a:cubicBezTo>
                    <a:cubicBezTo>
                      <a:pt x="6276" y="2536"/>
                      <a:pt x="6186" y="2560"/>
                      <a:pt x="6089" y="2616"/>
                    </a:cubicBezTo>
                    <a:cubicBezTo>
                      <a:pt x="5985" y="1889"/>
                      <a:pt x="3646" y="1"/>
                      <a:pt x="2114" y="1"/>
                    </a:cubicBezTo>
                    <a:close/>
                  </a:path>
                </a:pathLst>
              </a:custGeom>
              <a:solidFill>
                <a:srgbClr val="FCCF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5247261" y="2934254"/>
                <a:ext cx="108343" cy="97616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7334" extrusionOk="0">
                    <a:moveTo>
                      <a:pt x="4394" y="1"/>
                    </a:moveTo>
                    <a:cubicBezTo>
                      <a:pt x="3907" y="1"/>
                      <a:pt x="3507" y="87"/>
                      <a:pt x="3296" y="140"/>
                    </a:cubicBezTo>
                    <a:cubicBezTo>
                      <a:pt x="1" y="1024"/>
                      <a:pt x="161" y="3556"/>
                      <a:pt x="161" y="3556"/>
                    </a:cubicBezTo>
                    <a:cubicBezTo>
                      <a:pt x="1407" y="5847"/>
                      <a:pt x="4301" y="5927"/>
                      <a:pt x="4301" y="5927"/>
                    </a:cubicBezTo>
                    <a:cubicBezTo>
                      <a:pt x="5045" y="5927"/>
                      <a:pt x="5004" y="6008"/>
                      <a:pt x="4984" y="6349"/>
                    </a:cubicBezTo>
                    <a:cubicBezTo>
                      <a:pt x="4944" y="7073"/>
                      <a:pt x="5326" y="7334"/>
                      <a:pt x="5326" y="7334"/>
                    </a:cubicBezTo>
                    <a:cubicBezTo>
                      <a:pt x="5366" y="6952"/>
                      <a:pt x="5426" y="6570"/>
                      <a:pt x="5527" y="6209"/>
                    </a:cubicBezTo>
                    <a:cubicBezTo>
                      <a:pt x="5639" y="5860"/>
                      <a:pt x="5874" y="5612"/>
                      <a:pt x="6075" y="5612"/>
                    </a:cubicBezTo>
                    <a:cubicBezTo>
                      <a:pt x="6199" y="5612"/>
                      <a:pt x="6310" y="5705"/>
                      <a:pt x="6371" y="5927"/>
                    </a:cubicBezTo>
                    <a:cubicBezTo>
                      <a:pt x="6471" y="6269"/>
                      <a:pt x="6009" y="7012"/>
                      <a:pt x="6009" y="7012"/>
                    </a:cubicBezTo>
                    <a:cubicBezTo>
                      <a:pt x="6431" y="6751"/>
                      <a:pt x="6793" y="6389"/>
                      <a:pt x="7054" y="5967"/>
                    </a:cubicBezTo>
                    <a:lnTo>
                      <a:pt x="7335" y="5244"/>
                    </a:lnTo>
                    <a:cubicBezTo>
                      <a:pt x="7657" y="4561"/>
                      <a:pt x="8139" y="2551"/>
                      <a:pt x="7094" y="1285"/>
                    </a:cubicBezTo>
                    <a:cubicBezTo>
                      <a:pt x="6265" y="242"/>
                      <a:pt x="5207" y="1"/>
                      <a:pt x="4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4003464" y="4121676"/>
                <a:ext cx="123038" cy="64141"/>
              </a:xfrm>
              <a:custGeom>
                <a:avLst/>
                <a:gdLst/>
                <a:ahLst/>
                <a:cxnLst/>
                <a:rect l="l" t="t" r="r" b="b"/>
                <a:pathLst>
                  <a:path w="9244" h="4819" extrusionOk="0">
                    <a:moveTo>
                      <a:pt x="3350" y="0"/>
                    </a:moveTo>
                    <a:cubicBezTo>
                      <a:pt x="3036" y="0"/>
                      <a:pt x="2719" y="41"/>
                      <a:pt x="2392" y="116"/>
                    </a:cubicBezTo>
                    <a:cubicBezTo>
                      <a:pt x="1949" y="216"/>
                      <a:pt x="1527" y="377"/>
                      <a:pt x="1146" y="598"/>
                    </a:cubicBezTo>
                    <a:cubicBezTo>
                      <a:pt x="724" y="839"/>
                      <a:pt x="442" y="1101"/>
                      <a:pt x="261" y="1362"/>
                    </a:cubicBezTo>
                    <a:cubicBezTo>
                      <a:pt x="81" y="1623"/>
                      <a:pt x="0" y="1925"/>
                      <a:pt x="40" y="2226"/>
                    </a:cubicBezTo>
                    <a:lnTo>
                      <a:pt x="1065" y="2105"/>
                    </a:lnTo>
                    <a:cubicBezTo>
                      <a:pt x="1065" y="1864"/>
                      <a:pt x="1105" y="1643"/>
                      <a:pt x="1206" y="1482"/>
                    </a:cubicBezTo>
                    <a:cubicBezTo>
                      <a:pt x="1306" y="1302"/>
                      <a:pt x="1507" y="1141"/>
                      <a:pt x="1769" y="980"/>
                    </a:cubicBezTo>
                    <a:cubicBezTo>
                      <a:pt x="2090" y="799"/>
                      <a:pt x="2452" y="679"/>
                      <a:pt x="2834" y="659"/>
                    </a:cubicBezTo>
                    <a:cubicBezTo>
                      <a:pt x="2878" y="656"/>
                      <a:pt x="2922" y="655"/>
                      <a:pt x="2966" y="655"/>
                    </a:cubicBezTo>
                    <a:cubicBezTo>
                      <a:pt x="3279" y="655"/>
                      <a:pt x="3574" y="719"/>
                      <a:pt x="3838" y="860"/>
                    </a:cubicBezTo>
                    <a:cubicBezTo>
                      <a:pt x="4180" y="1040"/>
                      <a:pt x="4401" y="1241"/>
                      <a:pt x="4522" y="1482"/>
                    </a:cubicBezTo>
                    <a:cubicBezTo>
                      <a:pt x="4662" y="1724"/>
                      <a:pt x="4743" y="2045"/>
                      <a:pt x="4763" y="2467"/>
                    </a:cubicBezTo>
                    <a:cubicBezTo>
                      <a:pt x="4763" y="2869"/>
                      <a:pt x="4743" y="3552"/>
                      <a:pt x="4702" y="4477"/>
                    </a:cubicBezTo>
                    <a:lnTo>
                      <a:pt x="5345" y="4818"/>
                    </a:lnTo>
                    <a:lnTo>
                      <a:pt x="9244" y="2568"/>
                    </a:lnTo>
                    <a:lnTo>
                      <a:pt x="8661" y="2146"/>
                    </a:lnTo>
                    <a:lnTo>
                      <a:pt x="5687" y="3874"/>
                    </a:lnTo>
                    <a:cubicBezTo>
                      <a:pt x="5767" y="3070"/>
                      <a:pt x="5788" y="2467"/>
                      <a:pt x="5788" y="2045"/>
                    </a:cubicBezTo>
                    <a:cubicBezTo>
                      <a:pt x="5767" y="1623"/>
                      <a:pt x="5687" y="1282"/>
                      <a:pt x="5526" y="1000"/>
                    </a:cubicBezTo>
                    <a:cubicBezTo>
                      <a:pt x="5366" y="719"/>
                      <a:pt x="5124" y="478"/>
                      <a:pt x="4763" y="297"/>
                    </a:cubicBezTo>
                    <a:cubicBezTo>
                      <a:pt x="4441" y="136"/>
                      <a:pt x="4080" y="36"/>
                      <a:pt x="3678" y="16"/>
                    </a:cubicBezTo>
                    <a:cubicBezTo>
                      <a:pt x="3569" y="5"/>
                      <a:pt x="3460" y="0"/>
                      <a:pt x="33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" name="Google Shape;932;p29"/>
              <p:cNvSpPr/>
              <p:nvPr/>
            </p:nvSpPr>
            <p:spPr>
              <a:xfrm>
                <a:off x="4063909" y="4076937"/>
                <a:ext cx="116356" cy="67681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5085" extrusionOk="0">
                    <a:moveTo>
                      <a:pt x="3578" y="1"/>
                    </a:moveTo>
                    <a:lnTo>
                      <a:pt x="1" y="2090"/>
                    </a:lnTo>
                    <a:lnTo>
                      <a:pt x="3015" y="3638"/>
                    </a:lnTo>
                    <a:lnTo>
                      <a:pt x="3738" y="3216"/>
                    </a:lnTo>
                    <a:cubicBezTo>
                      <a:pt x="3819" y="3095"/>
                      <a:pt x="3919" y="2975"/>
                      <a:pt x="4040" y="2874"/>
                    </a:cubicBezTo>
                    <a:cubicBezTo>
                      <a:pt x="4140" y="2774"/>
                      <a:pt x="4281" y="2673"/>
                      <a:pt x="4462" y="2573"/>
                    </a:cubicBezTo>
                    <a:cubicBezTo>
                      <a:pt x="4823" y="2372"/>
                      <a:pt x="5225" y="2251"/>
                      <a:pt x="5627" y="2211"/>
                    </a:cubicBezTo>
                    <a:cubicBezTo>
                      <a:pt x="5662" y="2209"/>
                      <a:pt x="5698" y="2209"/>
                      <a:pt x="5733" y="2209"/>
                    </a:cubicBezTo>
                    <a:cubicBezTo>
                      <a:pt x="6120" y="2209"/>
                      <a:pt x="6506" y="2310"/>
                      <a:pt x="6893" y="2512"/>
                    </a:cubicBezTo>
                    <a:cubicBezTo>
                      <a:pt x="7335" y="2754"/>
                      <a:pt x="7556" y="2995"/>
                      <a:pt x="7556" y="3256"/>
                    </a:cubicBezTo>
                    <a:cubicBezTo>
                      <a:pt x="7556" y="3517"/>
                      <a:pt x="7335" y="3758"/>
                      <a:pt x="6913" y="4020"/>
                    </a:cubicBezTo>
                    <a:cubicBezTo>
                      <a:pt x="6632" y="4180"/>
                      <a:pt x="6351" y="4301"/>
                      <a:pt x="6029" y="4381"/>
                    </a:cubicBezTo>
                    <a:cubicBezTo>
                      <a:pt x="5708" y="4462"/>
                      <a:pt x="5346" y="4522"/>
                      <a:pt x="4944" y="4542"/>
                    </a:cubicBezTo>
                    <a:lnTo>
                      <a:pt x="4884" y="5085"/>
                    </a:lnTo>
                    <a:cubicBezTo>
                      <a:pt x="5406" y="5065"/>
                      <a:pt x="5889" y="4984"/>
                      <a:pt x="6351" y="4884"/>
                    </a:cubicBezTo>
                    <a:cubicBezTo>
                      <a:pt x="6773" y="4763"/>
                      <a:pt x="7195" y="4582"/>
                      <a:pt x="7597" y="4361"/>
                    </a:cubicBezTo>
                    <a:cubicBezTo>
                      <a:pt x="8059" y="4080"/>
                      <a:pt x="8360" y="3819"/>
                      <a:pt x="8541" y="3537"/>
                    </a:cubicBezTo>
                    <a:cubicBezTo>
                      <a:pt x="8722" y="3236"/>
                      <a:pt x="8742" y="2955"/>
                      <a:pt x="8642" y="2693"/>
                    </a:cubicBezTo>
                    <a:cubicBezTo>
                      <a:pt x="8521" y="2412"/>
                      <a:pt x="8260" y="2191"/>
                      <a:pt x="7858" y="1970"/>
                    </a:cubicBezTo>
                    <a:cubicBezTo>
                      <a:pt x="7340" y="1702"/>
                      <a:pt x="6791" y="1561"/>
                      <a:pt x="6196" y="1561"/>
                    </a:cubicBezTo>
                    <a:cubicBezTo>
                      <a:pt x="6121" y="1561"/>
                      <a:pt x="6045" y="1563"/>
                      <a:pt x="5969" y="1568"/>
                    </a:cubicBezTo>
                    <a:cubicBezTo>
                      <a:pt x="5286" y="1588"/>
                      <a:pt x="4663" y="1749"/>
                      <a:pt x="4100" y="2090"/>
                    </a:cubicBezTo>
                    <a:cubicBezTo>
                      <a:pt x="3738" y="2291"/>
                      <a:pt x="3457" y="2553"/>
                      <a:pt x="3276" y="2814"/>
                    </a:cubicBezTo>
                    <a:lnTo>
                      <a:pt x="1508" y="1910"/>
                    </a:lnTo>
                    <a:lnTo>
                      <a:pt x="4080" y="423"/>
                    </a:lnTo>
                    <a:lnTo>
                      <a:pt x="357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3" name="Google Shape;933;p29"/>
              <p:cNvSpPr/>
              <p:nvPr/>
            </p:nvSpPr>
            <p:spPr>
              <a:xfrm>
                <a:off x="4124634" y="4043233"/>
                <a:ext cx="142563" cy="62331"/>
              </a:xfrm>
              <a:custGeom>
                <a:avLst/>
                <a:gdLst/>
                <a:ahLst/>
                <a:cxnLst/>
                <a:rect l="l" t="t" r="r" b="b"/>
                <a:pathLst>
                  <a:path w="10711" h="4683" extrusionOk="0">
                    <a:moveTo>
                      <a:pt x="5788" y="1"/>
                    </a:moveTo>
                    <a:lnTo>
                      <a:pt x="4763" y="583"/>
                    </a:lnTo>
                    <a:lnTo>
                      <a:pt x="5004" y="2794"/>
                    </a:lnTo>
                    <a:lnTo>
                      <a:pt x="9626" y="2934"/>
                    </a:lnTo>
                    <a:lnTo>
                      <a:pt x="10711" y="2312"/>
                    </a:lnTo>
                    <a:lnTo>
                      <a:pt x="5948" y="2191"/>
                    </a:lnTo>
                    <a:lnTo>
                      <a:pt x="5788" y="1"/>
                    </a:lnTo>
                    <a:close/>
                    <a:moveTo>
                      <a:pt x="804" y="704"/>
                    </a:moveTo>
                    <a:lnTo>
                      <a:pt x="0" y="1287"/>
                    </a:lnTo>
                    <a:lnTo>
                      <a:pt x="6611" y="4683"/>
                    </a:lnTo>
                    <a:lnTo>
                      <a:pt x="7516" y="4160"/>
                    </a:lnTo>
                    <a:lnTo>
                      <a:pt x="804" y="7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4216907" y="3988098"/>
                <a:ext cx="150869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5911" extrusionOk="0">
                    <a:moveTo>
                      <a:pt x="6641" y="1"/>
                    </a:moveTo>
                    <a:cubicBezTo>
                      <a:pt x="6598" y="1"/>
                      <a:pt x="6555" y="1"/>
                      <a:pt x="6512" y="3"/>
                    </a:cubicBezTo>
                    <a:cubicBezTo>
                      <a:pt x="5989" y="3"/>
                      <a:pt x="5527" y="144"/>
                      <a:pt x="5105" y="385"/>
                    </a:cubicBezTo>
                    <a:cubicBezTo>
                      <a:pt x="4763" y="586"/>
                      <a:pt x="4542" y="787"/>
                      <a:pt x="4442" y="1008"/>
                    </a:cubicBezTo>
                    <a:cubicBezTo>
                      <a:pt x="4341" y="1229"/>
                      <a:pt x="4321" y="1470"/>
                      <a:pt x="4402" y="1731"/>
                    </a:cubicBezTo>
                    <a:cubicBezTo>
                      <a:pt x="4183" y="1683"/>
                      <a:pt x="3956" y="1656"/>
                      <a:pt x="3727" y="1656"/>
                    </a:cubicBezTo>
                    <a:cubicBezTo>
                      <a:pt x="3578" y="1656"/>
                      <a:pt x="3427" y="1667"/>
                      <a:pt x="3276" y="1691"/>
                    </a:cubicBezTo>
                    <a:cubicBezTo>
                      <a:pt x="2915" y="1731"/>
                      <a:pt x="2573" y="1852"/>
                      <a:pt x="2252" y="2053"/>
                    </a:cubicBezTo>
                    <a:cubicBezTo>
                      <a:pt x="1629" y="2394"/>
                      <a:pt x="1408" y="2836"/>
                      <a:pt x="1548" y="3319"/>
                    </a:cubicBezTo>
                    <a:lnTo>
                      <a:pt x="785" y="3017"/>
                    </a:lnTo>
                    <a:lnTo>
                      <a:pt x="1" y="3480"/>
                    </a:lnTo>
                    <a:lnTo>
                      <a:pt x="4703" y="5911"/>
                    </a:lnTo>
                    <a:lnTo>
                      <a:pt x="5607" y="5368"/>
                    </a:lnTo>
                    <a:lnTo>
                      <a:pt x="2272" y="3640"/>
                    </a:lnTo>
                    <a:cubicBezTo>
                      <a:pt x="2191" y="3399"/>
                      <a:pt x="2171" y="3178"/>
                      <a:pt x="2211" y="2997"/>
                    </a:cubicBezTo>
                    <a:cubicBezTo>
                      <a:pt x="2252" y="2816"/>
                      <a:pt x="2392" y="2656"/>
                      <a:pt x="2654" y="2515"/>
                    </a:cubicBezTo>
                    <a:cubicBezTo>
                      <a:pt x="2896" y="2379"/>
                      <a:pt x="3149" y="2309"/>
                      <a:pt x="3412" y="2309"/>
                    </a:cubicBezTo>
                    <a:cubicBezTo>
                      <a:pt x="3694" y="2309"/>
                      <a:pt x="3990" y="2389"/>
                      <a:pt x="4301" y="2555"/>
                    </a:cubicBezTo>
                    <a:lnTo>
                      <a:pt x="7557" y="4243"/>
                    </a:lnTo>
                    <a:lnTo>
                      <a:pt x="8461" y="3721"/>
                    </a:lnTo>
                    <a:lnTo>
                      <a:pt x="5125" y="1992"/>
                    </a:lnTo>
                    <a:cubicBezTo>
                      <a:pt x="5045" y="1731"/>
                      <a:pt x="5025" y="1510"/>
                      <a:pt x="5065" y="1329"/>
                    </a:cubicBezTo>
                    <a:cubicBezTo>
                      <a:pt x="5105" y="1169"/>
                      <a:pt x="5266" y="1008"/>
                      <a:pt x="5507" y="847"/>
                    </a:cubicBezTo>
                    <a:cubicBezTo>
                      <a:pt x="5745" y="714"/>
                      <a:pt x="5992" y="648"/>
                      <a:pt x="6251" y="648"/>
                    </a:cubicBezTo>
                    <a:cubicBezTo>
                      <a:pt x="6537" y="648"/>
                      <a:pt x="6838" y="729"/>
                      <a:pt x="7155" y="887"/>
                    </a:cubicBezTo>
                    <a:lnTo>
                      <a:pt x="10410" y="2575"/>
                    </a:lnTo>
                    <a:lnTo>
                      <a:pt x="11335" y="2053"/>
                    </a:lnTo>
                    <a:lnTo>
                      <a:pt x="7938" y="305"/>
                    </a:lnTo>
                    <a:cubicBezTo>
                      <a:pt x="7533" y="102"/>
                      <a:pt x="7111" y="1"/>
                      <a:pt x="66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4195782" y="3782441"/>
                <a:ext cx="45480" cy="22481"/>
              </a:xfrm>
              <a:custGeom>
                <a:avLst/>
                <a:gdLst/>
                <a:ahLst/>
                <a:cxnLst/>
                <a:rect l="l" t="t" r="r" b="b"/>
                <a:pathLst>
                  <a:path w="3417" h="1689" extrusionOk="0">
                    <a:moveTo>
                      <a:pt x="443" y="0"/>
                    </a:moveTo>
                    <a:lnTo>
                      <a:pt x="0" y="141"/>
                    </a:lnTo>
                    <a:lnTo>
                      <a:pt x="885" y="1547"/>
                    </a:lnTo>
                    <a:lnTo>
                      <a:pt x="1146" y="1688"/>
                    </a:lnTo>
                    <a:lnTo>
                      <a:pt x="2372" y="965"/>
                    </a:lnTo>
                    <a:lnTo>
                      <a:pt x="3015" y="1306"/>
                    </a:lnTo>
                    <a:lnTo>
                      <a:pt x="3417" y="1065"/>
                    </a:lnTo>
                    <a:lnTo>
                      <a:pt x="2753" y="744"/>
                    </a:lnTo>
                    <a:lnTo>
                      <a:pt x="3135" y="523"/>
                    </a:lnTo>
                    <a:lnTo>
                      <a:pt x="2854" y="382"/>
                    </a:lnTo>
                    <a:lnTo>
                      <a:pt x="2472" y="583"/>
                    </a:lnTo>
                    <a:lnTo>
                      <a:pt x="1769" y="221"/>
                    </a:lnTo>
                    <a:lnTo>
                      <a:pt x="1427" y="422"/>
                    </a:lnTo>
                    <a:lnTo>
                      <a:pt x="2090" y="804"/>
                    </a:lnTo>
                    <a:lnTo>
                      <a:pt x="1266" y="1286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6" name="Google Shape;936;p29"/>
              <p:cNvSpPr/>
              <p:nvPr/>
            </p:nvSpPr>
            <p:spPr>
              <a:xfrm>
                <a:off x="4222524" y="3761968"/>
                <a:ext cx="478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883" extrusionOk="0">
                    <a:moveTo>
                      <a:pt x="1272" y="267"/>
                    </a:moveTo>
                    <a:cubicBezTo>
                      <a:pt x="1316" y="267"/>
                      <a:pt x="1361" y="269"/>
                      <a:pt x="1408" y="272"/>
                    </a:cubicBezTo>
                    <a:cubicBezTo>
                      <a:pt x="1649" y="312"/>
                      <a:pt x="1970" y="433"/>
                      <a:pt x="2352" y="614"/>
                    </a:cubicBezTo>
                    <a:cubicBezTo>
                      <a:pt x="2734" y="815"/>
                      <a:pt x="2955" y="975"/>
                      <a:pt x="3035" y="1116"/>
                    </a:cubicBezTo>
                    <a:cubicBezTo>
                      <a:pt x="3096" y="1257"/>
                      <a:pt x="3055" y="1397"/>
                      <a:pt x="2875" y="1498"/>
                    </a:cubicBezTo>
                    <a:cubicBezTo>
                      <a:pt x="2707" y="1582"/>
                      <a:pt x="2526" y="1624"/>
                      <a:pt x="2319" y="1624"/>
                    </a:cubicBezTo>
                    <a:cubicBezTo>
                      <a:pt x="2277" y="1624"/>
                      <a:pt x="2235" y="1622"/>
                      <a:pt x="2191" y="1618"/>
                    </a:cubicBezTo>
                    <a:cubicBezTo>
                      <a:pt x="1930" y="1578"/>
                      <a:pt x="1629" y="1458"/>
                      <a:pt x="1247" y="1257"/>
                    </a:cubicBezTo>
                    <a:cubicBezTo>
                      <a:pt x="865" y="1076"/>
                      <a:pt x="644" y="895"/>
                      <a:pt x="564" y="754"/>
                    </a:cubicBezTo>
                    <a:cubicBezTo>
                      <a:pt x="483" y="614"/>
                      <a:pt x="544" y="493"/>
                      <a:pt x="724" y="393"/>
                    </a:cubicBezTo>
                    <a:cubicBezTo>
                      <a:pt x="875" y="309"/>
                      <a:pt x="1054" y="267"/>
                      <a:pt x="1272" y="267"/>
                    </a:cubicBezTo>
                    <a:close/>
                    <a:moveTo>
                      <a:pt x="1319" y="1"/>
                    </a:moveTo>
                    <a:cubicBezTo>
                      <a:pt x="1007" y="1"/>
                      <a:pt x="711" y="85"/>
                      <a:pt x="443" y="252"/>
                    </a:cubicBezTo>
                    <a:cubicBezTo>
                      <a:pt x="122" y="433"/>
                      <a:pt x="1" y="634"/>
                      <a:pt x="61" y="835"/>
                    </a:cubicBezTo>
                    <a:cubicBezTo>
                      <a:pt x="142" y="1056"/>
                      <a:pt x="383" y="1277"/>
                      <a:pt x="825" y="1498"/>
                    </a:cubicBezTo>
                    <a:cubicBezTo>
                      <a:pt x="1267" y="1739"/>
                      <a:pt x="1689" y="1860"/>
                      <a:pt x="2071" y="1880"/>
                    </a:cubicBezTo>
                    <a:cubicBezTo>
                      <a:pt x="2111" y="1882"/>
                      <a:pt x="2151" y="1883"/>
                      <a:pt x="2190" y="1883"/>
                    </a:cubicBezTo>
                    <a:cubicBezTo>
                      <a:pt x="2545" y="1883"/>
                      <a:pt x="2867" y="1801"/>
                      <a:pt x="3156" y="1639"/>
                    </a:cubicBezTo>
                    <a:cubicBezTo>
                      <a:pt x="3477" y="1458"/>
                      <a:pt x="3598" y="1257"/>
                      <a:pt x="3518" y="1036"/>
                    </a:cubicBezTo>
                    <a:cubicBezTo>
                      <a:pt x="3457" y="835"/>
                      <a:pt x="3196" y="614"/>
                      <a:pt x="2754" y="373"/>
                    </a:cubicBezTo>
                    <a:cubicBezTo>
                      <a:pt x="2332" y="152"/>
                      <a:pt x="1910" y="31"/>
                      <a:pt x="1508" y="11"/>
                    </a:cubicBezTo>
                    <a:cubicBezTo>
                      <a:pt x="1444" y="4"/>
                      <a:pt x="1381" y="1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7" name="Google Shape;937;p29"/>
              <p:cNvSpPr/>
              <p:nvPr/>
            </p:nvSpPr>
            <p:spPr>
              <a:xfrm>
                <a:off x="4257838" y="3736424"/>
                <a:ext cx="66071" cy="34526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2594" extrusionOk="0">
                    <a:moveTo>
                      <a:pt x="2854" y="1"/>
                    </a:moveTo>
                    <a:cubicBezTo>
                      <a:pt x="2633" y="1"/>
                      <a:pt x="2432" y="61"/>
                      <a:pt x="2231" y="182"/>
                    </a:cubicBezTo>
                    <a:cubicBezTo>
                      <a:pt x="2090" y="262"/>
                      <a:pt x="1990" y="362"/>
                      <a:pt x="1950" y="443"/>
                    </a:cubicBezTo>
                    <a:cubicBezTo>
                      <a:pt x="1910" y="543"/>
                      <a:pt x="1910" y="644"/>
                      <a:pt x="1930" y="764"/>
                    </a:cubicBezTo>
                    <a:cubicBezTo>
                      <a:pt x="1835" y="741"/>
                      <a:pt x="1741" y="731"/>
                      <a:pt x="1647" y="731"/>
                    </a:cubicBezTo>
                    <a:cubicBezTo>
                      <a:pt x="1581" y="731"/>
                      <a:pt x="1514" y="736"/>
                      <a:pt x="1447" y="744"/>
                    </a:cubicBezTo>
                    <a:cubicBezTo>
                      <a:pt x="1287" y="764"/>
                      <a:pt x="1126" y="825"/>
                      <a:pt x="985" y="905"/>
                    </a:cubicBezTo>
                    <a:cubicBezTo>
                      <a:pt x="724" y="1066"/>
                      <a:pt x="623" y="1247"/>
                      <a:pt x="684" y="1468"/>
                    </a:cubicBezTo>
                    <a:lnTo>
                      <a:pt x="342" y="1327"/>
                    </a:lnTo>
                    <a:lnTo>
                      <a:pt x="1" y="1528"/>
                    </a:lnTo>
                    <a:lnTo>
                      <a:pt x="2070" y="2593"/>
                    </a:lnTo>
                    <a:lnTo>
                      <a:pt x="2472" y="2372"/>
                    </a:lnTo>
                    <a:lnTo>
                      <a:pt x="1005" y="1608"/>
                    </a:lnTo>
                    <a:cubicBezTo>
                      <a:pt x="965" y="1488"/>
                      <a:pt x="945" y="1407"/>
                      <a:pt x="965" y="1327"/>
                    </a:cubicBezTo>
                    <a:cubicBezTo>
                      <a:pt x="985" y="1247"/>
                      <a:pt x="1066" y="1166"/>
                      <a:pt x="1166" y="1106"/>
                    </a:cubicBezTo>
                    <a:cubicBezTo>
                      <a:pt x="1272" y="1048"/>
                      <a:pt x="1383" y="1018"/>
                      <a:pt x="1499" y="1018"/>
                    </a:cubicBezTo>
                    <a:cubicBezTo>
                      <a:pt x="1624" y="1018"/>
                      <a:pt x="1754" y="1053"/>
                      <a:pt x="1889" y="1126"/>
                    </a:cubicBezTo>
                    <a:lnTo>
                      <a:pt x="3316" y="1870"/>
                    </a:lnTo>
                    <a:lnTo>
                      <a:pt x="3718" y="1628"/>
                    </a:lnTo>
                    <a:lnTo>
                      <a:pt x="2251" y="885"/>
                    </a:lnTo>
                    <a:cubicBezTo>
                      <a:pt x="2211" y="764"/>
                      <a:pt x="2211" y="664"/>
                      <a:pt x="2231" y="584"/>
                    </a:cubicBezTo>
                    <a:cubicBezTo>
                      <a:pt x="2251" y="523"/>
                      <a:pt x="2311" y="443"/>
                      <a:pt x="2432" y="383"/>
                    </a:cubicBezTo>
                    <a:cubicBezTo>
                      <a:pt x="2529" y="325"/>
                      <a:pt x="2635" y="295"/>
                      <a:pt x="2747" y="295"/>
                    </a:cubicBezTo>
                    <a:cubicBezTo>
                      <a:pt x="2869" y="295"/>
                      <a:pt x="3000" y="330"/>
                      <a:pt x="3135" y="403"/>
                    </a:cubicBezTo>
                    <a:lnTo>
                      <a:pt x="4582" y="1146"/>
                    </a:lnTo>
                    <a:lnTo>
                      <a:pt x="4964" y="905"/>
                    </a:lnTo>
                    <a:lnTo>
                      <a:pt x="3497" y="141"/>
                    </a:lnTo>
                    <a:cubicBezTo>
                      <a:pt x="3296" y="41"/>
                      <a:pt x="3095" y="1"/>
                      <a:pt x="28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8" name="Google Shape;938;p29"/>
              <p:cNvSpPr/>
              <p:nvPr/>
            </p:nvSpPr>
            <p:spPr>
              <a:xfrm>
                <a:off x="4294750" y="3718667"/>
                <a:ext cx="45214" cy="23652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777" extrusionOk="0">
                    <a:moveTo>
                      <a:pt x="479" y="1"/>
                    </a:moveTo>
                    <a:cubicBezTo>
                      <a:pt x="455" y="1"/>
                      <a:pt x="429" y="3"/>
                      <a:pt x="403" y="9"/>
                    </a:cubicBezTo>
                    <a:cubicBezTo>
                      <a:pt x="302" y="9"/>
                      <a:pt x="222" y="29"/>
                      <a:pt x="141" y="89"/>
                    </a:cubicBezTo>
                    <a:cubicBezTo>
                      <a:pt x="61" y="129"/>
                      <a:pt x="21" y="189"/>
                      <a:pt x="1" y="230"/>
                    </a:cubicBezTo>
                    <a:cubicBezTo>
                      <a:pt x="1" y="290"/>
                      <a:pt x="41" y="330"/>
                      <a:pt x="101" y="370"/>
                    </a:cubicBezTo>
                    <a:cubicBezTo>
                      <a:pt x="160" y="400"/>
                      <a:pt x="219" y="418"/>
                      <a:pt x="286" y="418"/>
                    </a:cubicBezTo>
                    <a:cubicBezTo>
                      <a:pt x="310" y="418"/>
                      <a:pt x="335" y="416"/>
                      <a:pt x="362" y="410"/>
                    </a:cubicBezTo>
                    <a:cubicBezTo>
                      <a:pt x="463" y="410"/>
                      <a:pt x="543" y="390"/>
                      <a:pt x="624" y="330"/>
                    </a:cubicBezTo>
                    <a:cubicBezTo>
                      <a:pt x="704" y="290"/>
                      <a:pt x="744" y="230"/>
                      <a:pt x="764" y="189"/>
                    </a:cubicBezTo>
                    <a:cubicBezTo>
                      <a:pt x="764" y="129"/>
                      <a:pt x="724" y="89"/>
                      <a:pt x="664" y="49"/>
                    </a:cubicBezTo>
                    <a:cubicBezTo>
                      <a:pt x="605" y="19"/>
                      <a:pt x="546" y="1"/>
                      <a:pt x="479" y="1"/>
                    </a:cubicBezTo>
                    <a:close/>
                    <a:moveTo>
                      <a:pt x="1327" y="471"/>
                    </a:moveTo>
                    <a:lnTo>
                      <a:pt x="925" y="712"/>
                    </a:lnTo>
                    <a:lnTo>
                      <a:pt x="2995" y="1777"/>
                    </a:lnTo>
                    <a:lnTo>
                      <a:pt x="3397" y="1556"/>
                    </a:lnTo>
                    <a:lnTo>
                      <a:pt x="1327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9" name="Google Shape;939;p29"/>
              <p:cNvSpPr/>
              <p:nvPr/>
            </p:nvSpPr>
            <p:spPr>
              <a:xfrm>
                <a:off x="4323368" y="3707486"/>
                <a:ext cx="5056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914" extrusionOk="0">
                    <a:moveTo>
                      <a:pt x="1760" y="1"/>
                    </a:moveTo>
                    <a:cubicBezTo>
                      <a:pt x="1730" y="1"/>
                      <a:pt x="1700" y="2"/>
                      <a:pt x="1669" y="5"/>
                    </a:cubicBezTo>
                    <a:cubicBezTo>
                      <a:pt x="1448" y="5"/>
                      <a:pt x="1227" y="85"/>
                      <a:pt x="1026" y="205"/>
                    </a:cubicBezTo>
                    <a:cubicBezTo>
                      <a:pt x="885" y="286"/>
                      <a:pt x="784" y="366"/>
                      <a:pt x="724" y="467"/>
                    </a:cubicBezTo>
                    <a:cubicBezTo>
                      <a:pt x="664" y="567"/>
                      <a:pt x="644" y="688"/>
                      <a:pt x="684" y="788"/>
                    </a:cubicBezTo>
                    <a:lnTo>
                      <a:pt x="342" y="648"/>
                    </a:lnTo>
                    <a:lnTo>
                      <a:pt x="1" y="849"/>
                    </a:lnTo>
                    <a:lnTo>
                      <a:pt x="2071" y="1914"/>
                    </a:lnTo>
                    <a:lnTo>
                      <a:pt x="2452" y="1672"/>
                    </a:lnTo>
                    <a:lnTo>
                      <a:pt x="985" y="929"/>
                    </a:lnTo>
                    <a:cubicBezTo>
                      <a:pt x="965" y="808"/>
                      <a:pt x="945" y="708"/>
                      <a:pt x="985" y="627"/>
                    </a:cubicBezTo>
                    <a:cubicBezTo>
                      <a:pt x="1006" y="547"/>
                      <a:pt x="1086" y="467"/>
                      <a:pt x="1206" y="406"/>
                    </a:cubicBezTo>
                    <a:cubicBezTo>
                      <a:pt x="1327" y="326"/>
                      <a:pt x="1448" y="286"/>
                      <a:pt x="1568" y="286"/>
                    </a:cubicBezTo>
                    <a:cubicBezTo>
                      <a:pt x="1689" y="286"/>
                      <a:pt x="1829" y="326"/>
                      <a:pt x="1970" y="386"/>
                    </a:cubicBezTo>
                    <a:lnTo>
                      <a:pt x="3397" y="1130"/>
                    </a:lnTo>
                    <a:lnTo>
                      <a:pt x="3799" y="909"/>
                    </a:lnTo>
                    <a:lnTo>
                      <a:pt x="2312" y="145"/>
                    </a:lnTo>
                    <a:cubicBezTo>
                      <a:pt x="2137" y="58"/>
                      <a:pt x="1962" y="1"/>
                      <a:pt x="1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0" name="Google Shape;940;p29"/>
              <p:cNvSpPr/>
              <p:nvPr/>
            </p:nvSpPr>
            <p:spPr>
              <a:xfrm>
                <a:off x="3841628" y="3964857"/>
                <a:ext cx="44682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1589" extrusionOk="0">
                    <a:moveTo>
                      <a:pt x="744" y="1"/>
                    </a:moveTo>
                    <a:lnTo>
                      <a:pt x="383" y="202"/>
                    </a:lnTo>
                    <a:lnTo>
                      <a:pt x="1" y="985"/>
                    </a:lnTo>
                    <a:lnTo>
                      <a:pt x="423" y="1006"/>
                    </a:lnTo>
                    <a:lnTo>
                      <a:pt x="724" y="423"/>
                    </a:lnTo>
                    <a:lnTo>
                      <a:pt x="2975" y="1588"/>
                    </a:lnTo>
                    <a:lnTo>
                      <a:pt x="3357" y="1347"/>
                    </a:ln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1" name="Google Shape;941;p29"/>
              <p:cNvSpPr/>
              <p:nvPr/>
            </p:nvSpPr>
            <p:spPr>
              <a:xfrm>
                <a:off x="3859824" y="3950414"/>
                <a:ext cx="61532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4623" h="1910" extrusionOk="0">
                    <a:moveTo>
                      <a:pt x="2492" y="1"/>
                    </a:moveTo>
                    <a:cubicBezTo>
                      <a:pt x="2271" y="21"/>
                      <a:pt x="2050" y="81"/>
                      <a:pt x="1849" y="202"/>
                    </a:cubicBezTo>
                    <a:cubicBezTo>
                      <a:pt x="1568" y="362"/>
                      <a:pt x="1467" y="543"/>
                      <a:pt x="1507" y="764"/>
                    </a:cubicBezTo>
                    <a:lnTo>
                      <a:pt x="342" y="182"/>
                    </a:lnTo>
                    <a:lnTo>
                      <a:pt x="0" y="423"/>
                    </a:lnTo>
                    <a:lnTo>
                      <a:pt x="2894" y="1910"/>
                    </a:lnTo>
                    <a:lnTo>
                      <a:pt x="3276" y="1689"/>
                    </a:lnTo>
                    <a:lnTo>
                      <a:pt x="1809" y="925"/>
                    </a:lnTo>
                    <a:cubicBezTo>
                      <a:pt x="1769" y="825"/>
                      <a:pt x="1769" y="724"/>
                      <a:pt x="1809" y="644"/>
                    </a:cubicBezTo>
                    <a:cubicBezTo>
                      <a:pt x="1829" y="543"/>
                      <a:pt x="1909" y="483"/>
                      <a:pt x="2030" y="403"/>
                    </a:cubicBezTo>
                    <a:cubicBezTo>
                      <a:pt x="2150" y="342"/>
                      <a:pt x="2271" y="302"/>
                      <a:pt x="2392" y="302"/>
                    </a:cubicBezTo>
                    <a:cubicBezTo>
                      <a:pt x="2512" y="302"/>
                      <a:pt x="2633" y="322"/>
                      <a:pt x="2793" y="403"/>
                    </a:cubicBezTo>
                    <a:lnTo>
                      <a:pt x="4220" y="1146"/>
                    </a:lnTo>
                    <a:lnTo>
                      <a:pt x="4622" y="905"/>
                    </a:lnTo>
                    <a:lnTo>
                      <a:pt x="3135" y="141"/>
                    </a:lnTo>
                    <a:cubicBezTo>
                      <a:pt x="2934" y="41"/>
                      <a:pt x="2733" y="1"/>
                      <a:pt x="24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2" name="Google Shape;942;p29"/>
              <p:cNvSpPr/>
              <p:nvPr/>
            </p:nvSpPr>
            <p:spPr>
              <a:xfrm>
                <a:off x="4423680" y="3858674"/>
                <a:ext cx="49220" cy="27019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030" extrusionOk="0">
                    <a:moveTo>
                      <a:pt x="1588" y="0"/>
                    </a:moveTo>
                    <a:cubicBezTo>
                      <a:pt x="1427" y="0"/>
                      <a:pt x="1246" y="20"/>
                      <a:pt x="1065" y="60"/>
                    </a:cubicBezTo>
                    <a:cubicBezTo>
                      <a:pt x="864" y="101"/>
                      <a:pt x="684" y="161"/>
                      <a:pt x="503" y="281"/>
                    </a:cubicBezTo>
                    <a:cubicBezTo>
                      <a:pt x="201" y="442"/>
                      <a:pt x="41" y="663"/>
                      <a:pt x="0" y="904"/>
                    </a:cubicBezTo>
                    <a:lnTo>
                      <a:pt x="422" y="904"/>
                    </a:lnTo>
                    <a:cubicBezTo>
                      <a:pt x="442" y="804"/>
                      <a:pt x="463" y="724"/>
                      <a:pt x="523" y="643"/>
                    </a:cubicBezTo>
                    <a:cubicBezTo>
                      <a:pt x="583" y="563"/>
                      <a:pt x="664" y="503"/>
                      <a:pt x="784" y="442"/>
                    </a:cubicBezTo>
                    <a:cubicBezTo>
                      <a:pt x="925" y="342"/>
                      <a:pt x="1086" y="302"/>
                      <a:pt x="1246" y="281"/>
                    </a:cubicBezTo>
                    <a:cubicBezTo>
                      <a:pt x="1407" y="281"/>
                      <a:pt x="1528" y="302"/>
                      <a:pt x="1668" y="362"/>
                    </a:cubicBezTo>
                    <a:cubicBezTo>
                      <a:pt x="1809" y="442"/>
                      <a:pt x="1869" y="523"/>
                      <a:pt x="1849" y="623"/>
                    </a:cubicBezTo>
                    <a:cubicBezTo>
                      <a:pt x="1829" y="724"/>
                      <a:pt x="1749" y="824"/>
                      <a:pt x="1608" y="904"/>
                    </a:cubicBezTo>
                    <a:lnTo>
                      <a:pt x="1447" y="985"/>
                    </a:lnTo>
                    <a:lnTo>
                      <a:pt x="1688" y="1166"/>
                    </a:lnTo>
                    <a:lnTo>
                      <a:pt x="1909" y="1045"/>
                    </a:lnTo>
                    <a:cubicBezTo>
                      <a:pt x="2090" y="925"/>
                      <a:pt x="2271" y="864"/>
                      <a:pt x="2432" y="844"/>
                    </a:cubicBezTo>
                    <a:cubicBezTo>
                      <a:pt x="2459" y="841"/>
                      <a:pt x="2488" y="839"/>
                      <a:pt x="2516" y="839"/>
                    </a:cubicBezTo>
                    <a:cubicBezTo>
                      <a:pt x="2655" y="839"/>
                      <a:pt x="2805" y="878"/>
                      <a:pt x="2954" y="945"/>
                    </a:cubicBezTo>
                    <a:cubicBezTo>
                      <a:pt x="3095" y="1025"/>
                      <a:pt x="3175" y="1125"/>
                      <a:pt x="3175" y="1226"/>
                    </a:cubicBezTo>
                    <a:cubicBezTo>
                      <a:pt x="3155" y="1347"/>
                      <a:pt x="3055" y="1447"/>
                      <a:pt x="2874" y="1547"/>
                    </a:cubicBezTo>
                    <a:cubicBezTo>
                      <a:pt x="2753" y="1628"/>
                      <a:pt x="2633" y="1668"/>
                      <a:pt x="2492" y="1708"/>
                    </a:cubicBezTo>
                    <a:cubicBezTo>
                      <a:pt x="2351" y="1748"/>
                      <a:pt x="2191" y="1769"/>
                      <a:pt x="1990" y="1769"/>
                    </a:cubicBezTo>
                    <a:lnTo>
                      <a:pt x="1970" y="2030"/>
                    </a:lnTo>
                    <a:cubicBezTo>
                      <a:pt x="2191" y="2010"/>
                      <a:pt x="2412" y="1990"/>
                      <a:pt x="2613" y="1929"/>
                    </a:cubicBezTo>
                    <a:cubicBezTo>
                      <a:pt x="2814" y="1869"/>
                      <a:pt x="3015" y="1809"/>
                      <a:pt x="3175" y="1688"/>
                    </a:cubicBezTo>
                    <a:cubicBezTo>
                      <a:pt x="3376" y="1588"/>
                      <a:pt x="3517" y="1467"/>
                      <a:pt x="3597" y="1347"/>
                    </a:cubicBezTo>
                    <a:cubicBezTo>
                      <a:pt x="3678" y="1226"/>
                      <a:pt x="3698" y="1105"/>
                      <a:pt x="3658" y="985"/>
                    </a:cubicBezTo>
                    <a:cubicBezTo>
                      <a:pt x="3617" y="884"/>
                      <a:pt x="3517" y="784"/>
                      <a:pt x="3356" y="703"/>
                    </a:cubicBezTo>
                    <a:cubicBezTo>
                      <a:pt x="3206" y="620"/>
                      <a:pt x="3041" y="578"/>
                      <a:pt x="2851" y="578"/>
                    </a:cubicBezTo>
                    <a:cubicBezTo>
                      <a:pt x="2813" y="578"/>
                      <a:pt x="2773" y="580"/>
                      <a:pt x="2733" y="583"/>
                    </a:cubicBezTo>
                    <a:cubicBezTo>
                      <a:pt x="2512" y="603"/>
                      <a:pt x="2291" y="663"/>
                      <a:pt x="2070" y="764"/>
                    </a:cubicBezTo>
                    <a:cubicBezTo>
                      <a:pt x="2211" y="643"/>
                      <a:pt x="2271" y="523"/>
                      <a:pt x="2271" y="422"/>
                    </a:cubicBezTo>
                    <a:cubicBezTo>
                      <a:pt x="2271" y="302"/>
                      <a:pt x="2191" y="201"/>
                      <a:pt x="2030" y="121"/>
                    </a:cubicBezTo>
                    <a:cubicBezTo>
                      <a:pt x="1909" y="60"/>
                      <a:pt x="1769" y="20"/>
                      <a:pt x="15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3" name="Google Shape;943;p29"/>
              <p:cNvSpPr/>
              <p:nvPr/>
            </p:nvSpPr>
            <p:spPr>
              <a:xfrm>
                <a:off x="4456306" y="3840611"/>
                <a:ext cx="47889" cy="25156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890" extrusionOk="0">
                    <a:moveTo>
                      <a:pt x="1213" y="277"/>
                    </a:moveTo>
                    <a:cubicBezTo>
                      <a:pt x="1275" y="277"/>
                      <a:pt x="1340" y="282"/>
                      <a:pt x="1408" y="292"/>
                    </a:cubicBezTo>
                    <a:cubicBezTo>
                      <a:pt x="1669" y="312"/>
                      <a:pt x="1970" y="433"/>
                      <a:pt x="2352" y="614"/>
                    </a:cubicBezTo>
                    <a:cubicBezTo>
                      <a:pt x="2734" y="815"/>
                      <a:pt x="2955" y="975"/>
                      <a:pt x="3035" y="1136"/>
                    </a:cubicBezTo>
                    <a:cubicBezTo>
                      <a:pt x="3116" y="1277"/>
                      <a:pt x="3055" y="1397"/>
                      <a:pt x="2875" y="1498"/>
                    </a:cubicBezTo>
                    <a:cubicBezTo>
                      <a:pt x="2707" y="1582"/>
                      <a:pt x="2526" y="1623"/>
                      <a:pt x="2319" y="1623"/>
                    </a:cubicBezTo>
                    <a:cubicBezTo>
                      <a:pt x="2277" y="1623"/>
                      <a:pt x="2235" y="1622"/>
                      <a:pt x="2191" y="1618"/>
                    </a:cubicBezTo>
                    <a:cubicBezTo>
                      <a:pt x="1930" y="1578"/>
                      <a:pt x="1629" y="1458"/>
                      <a:pt x="1247" y="1257"/>
                    </a:cubicBezTo>
                    <a:cubicBezTo>
                      <a:pt x="865" y="1076"/>
                      <a:pt x="644" y="895"/>
                      <a:pt x="564" y="774"/>
                    </a:cubicBezTo>
                    <a:cubicBezTo>
                      <a:pt x="483" y="634"/>
                      <a:pt x="544" y="493"/>
                      <a:pt x="724" y="393"/>
                    </a:cubicBezTo>
                    <a:cubicBezTo>
                      <a:pt x="873" y="318"/>
                      <a:pt x="1034" y="277"/>
                      <a:pt x="1213" y="277"/>
                    </a:cubicBezTo>
                    <a:close/>
                    <a:moveTo>
                      <a:pt x="1319" y="1"/>
                    </a:moveTo>
                    <a:cubicBezTo>
                      <a:pt x="1007" y="1"/>
                      <a:pt x="711" y="84"/>
                      <a:pt x="443" y="252"/>
                    </a:cubicBezTo>
                    <a:cubicBezTo>
                      <a:pt x="122" y="433"/>
                      <a:pt x="1" y="634"/>
                      <a:pt x="61" y="855"/>
                    </a:cubicBezTo>
                    <a:cubicBezTo>
                      <a:pt x="142" y="1056"/>
                      <a:pt x="383" y="1277"/>
                      <a:pt x="825" y="1498"/>
                    </a:cubicBezTo>
                    <a:cubicBezTo>
                      <a:pt x="1267" y="1739"/>
                      <a:pt x="1689" y="1860"/>
                      <a:pt x="2071" y="1880"/>
                    </a:cubicBezTo>
                    <a:cubicBezTo>
                      <a:pt x="2138" y="1886"/>
                      <a:pt x="2204" y="1890"/>
                      <a:pt x="2268" y="1890"/>
                    </a:cubicBezTo>
                    <a:cubicBezTo>
                      <a:pt x="2592" y="1890"/>
                      <a:pt x="2888" y="1806"/>
                      <a:pt x="3156" y="1638"/>
                    </a:cubicBezTo>
                    <a:cubicBezTo>
                      <a:pt x="3477" y="1458"/>
                      <a:pt x="3598" y="1257"/>
                      <a:pt x="3518" y="1056"/>
                    </a:cubicBezTo>
                    <a:cubicBezTo>
                      <a:pt x="3457" y="835"/>
                      <a:pt x="3196" y="614"/>
                      <a:pt x="2774" y="373"/>
                    </a:cubicBezTo>
                    <a:cubicBezTo>
                      <a:pt x="2332" y="151"/>
                      <a:pt x="1910" y="31"/>
                      <a:pt x="1508" y="11"/>
                    </a:cubicBezTo>
                    <a:cubicBezTo>
                      <a:pt x="1444" y="4"/>
                      <a:pt x="1381" y="1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4" name="Google Shape;944;p29"/>
              <p:cNvSpPr/>
              <p:nvPr/>
            </p:nvSpPr>
            <p:spPr>
              <a:xfrm>
                <a:off x="4491620" y="3815067"/>
                <a:ext cx="66071" cy="34513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2593" extrusionOk="0">
                    <a:moveTo>
                      <a:pt x="2854" y="1"/>
                    </a:moveTo>
                    <a:cubicBezTo>
                      <a:pt x="2633" y="21"/>
                      <a:pt x="2432" y="61"/>
                      <a:pt x="2251" y="182"/>
                    </a:cubicBezTo>
                    <a:cubicBezTo>
                      <a:pt x="2090" y="262"/>
                      <a:pt x="2010" y="362"/>
                      <a:pt x="1950" y="443"/>
                    </a:cubicBezTo>
                    <a:cubicBezTo>
                      <a:pt x="1910" y="543"/>
                      <a:pt x="1910" y="644"/>
                      <a:pt x="1930" y="764"/>
                    </a:cubicBezTo>
                    <a:cubicBezTo>
                      <a:pt x="1835" y="741"/>
                      <a:pt x="1741" y="731"/>
                      <a:pt x="1647" y="731"/>
                    </a:cubicBezTo>
                    <a:cubicBezTo>
                      <a:pt x="1581" y="731"/>
                      <a:pt x="1514" y="736"/>
                      <a:pt x="1447" y="744"/>
                    </a:cubicBezTo>
                    <a:cubicBezTo>
                      <a:pt x="1287" y="764"/>
                      <a:pt x="1126" y="825"/>
                      <a:pt x="985" y="905"/>
                    </a:cubicBezTo>
                    <a:cubicBezTo>
                      <a:pt x="724" y="1066"/>
                      <a:pt x="623" y="1247"/>
                      <a:pt x="684" y="1468"/>
                    </a:cubicBezTo>
                    <a:lnTo>
                      <a:pt x="342" y="1327"/>
                    </a:lnTo>
                    <a:lnTo>
                      <a:pt x="0" y="1528"/>
                    </a:lnTo>
                    <a:lnTo>
                      <a:pt x="2070" y="2593"/>
                    </a:lnTo>
                    <a:lnTo>
                      <a:pt x="2472" y="2372"/>
                    </a:lnTo>
                    <a:lnTo>
                      <a:pt x="1005" y="1608"/>
                    </a:lnTo>
                    <a:cubicBezTo>
                      <a:pt x="965" y="1488"/>
                      <a:pt x="965" y="1407"/>
                      <a:pt x="965" y="1327"/>
                    </a:cubicBezTo>
                    <a:cubicBezTo>
                      <a:pt x="985" y="1247"/>
                      <a:pt x="1066" y="1186"/>
                      <a:pt x="1166" y="1106"/>
                    </a:cubicBezTo>
                    <a:cubicBezTo>
                      <a:pt x="1272" y="1048"/>
                      <a:pt x="1383" y="1018"/>
                      <a:pt x="1499" y="1018"/>
                    </a:cubicBezTo>
                    <a:cubicBezTo>
                      <a:pt x="1624" y="1018"/>
                      <a:pt x="1754" y="1053"/>
                      <a:pt x="1889" y="1126"/>
                    </a:cubicBezTo>
                    <a:lnTo>
                      <a:pt x="3316" y="1870"/>
                    </a:lnTo>
                    <a:lnTo>
                      <a:pt x="3718" y="1648"/>
                    </a:lnTo>
                    <a:lnTo>
                      <a:pt x="2251" y="885"/>
                    </a:lnTo>
                    <a:cubicBezTo>
                      <a:pt x="2211" y="764"/>
                      <a:pt x="2211" y="664"/>
                      <a:pt x="2231" y="604"/>
                    </a:cubicBezTo>
                    <a:cubicBezTo>
                      <a:pt x="2251" y="523"/>
                      <a:pt x="2311" y="443"/>
                      <a:pt x="2432" y="382"/>
                    </a:cubicBezTo>
                    <a:cubicBezTo>
                      <a:pt x="2529" y="325"/>
                      <a:pt x="2634" y="294"/>
                      <a:pt x="2747" y="294"/>
                    </a:cubicBezTo>
                    <a:cubicBezTo>
                      <a:pt x="2869" y="294"/>
                      <a:pt x="3000" y="330"/>
                      <a:pt x="3135" y="403"/>
                    </a:cubicBezTo>
                    <a:lnTo>
                      <a:pt x="4582" y="1146"/>
                    </a:lnTo>
                    <a:lnTo>
                      <a:pt x="4964" y="905"/>
                    </a:lnTo>
                    <a:lnTo>
                      <a:pt x="3497" y="141"/>
                    </a:lnTo>
                    <a:cubicBezTo>
                      <a:pt x="3296" y="41"/>
                      <a:pt x="3095" y="1"/>
                      <a:pt x="28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5" name="Google Shape;945;p29"/>
              <p:cNvSpPr/>
              <p:nvPr/>
            </p:nvSpPr>
            <p:spPr>
              <a:xfrm>
                <a:off x="4528531" y="3797416"/>
                <a:ext cx="45214" cy="2354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769" extrusionOk="0">
                    <a:moveTo>
                      <a:pt x="402" y="0"/>
                    </a:moveTo>
                    <a:cubicBezTo>
                      <a:pt x="302" y="0"/>
                      <a:pt x="222" y="21"/>
                      <a:pt x="141" y="81"/>
                    </a:cubicBezTo>
                    <a:cubicBezTo>
                      <a:pt x="61" y="121"/>
                      <a:pt x="21" y="181"/>
                      <a:pt x="1" y="221"/>
                    </a:cubicBezTo>
                    <a:cubicBezTo>
                      <a:pt x="1" y="282"/>
                      <a:pt x="41" y="322"/>
                      <a:pt x="101" y="362"/>
                    </a:cubicBezTo>
                    <a:cubicBezTo>
                      <a:pt x="181" y="402"/>
                      <a:pt x="262" y="422"/>
                      <a:pt x="362" y="422"/>
                    </a:cubicBezTo>
                    <a:cubicBezTo>
                      <a:pt x="463" y="402"/>
                      <a:pt x="543" y="382"/>
                      <a:pt x="624" y="322"/>
                    </a:cubicBezTo>
                    <a:cubicBezTo>
                      <a:pt x="704" y="282"/>
                      <a:pt x="764" y="242"/>
                      <a:pt x="764" y="181"/>
                    </a:cubicBezTo>
                    <a:cubicBezTo>
                      <a:pt x="764" y="121"/>
                      <a:pt x="744" y="81"/>
                      <a:pt x="664" y="41"/>
                    </a:cubicBezTo>
                    <a:cubicBezTo>
                      <a:pt x="603" y="0"/>
                      <a:pt x="503" y="0"/>
                      <a:pt x="402" y="0"/>
                    </a:cubicBezTo>
                    <a:close/>
                    <a:moveTo>
                      <a:pt x="1327" y="483"/>
                    </a:moveTo>
                    <a:lnTo>
                      <a:pt x="925" y="704"/>
                    </a:lnTo>
                    <a:lnTo>
                      <a:pt x="2995" y="1769"/>
                    </a:lnTo>
                    <a:lnTo>
                      <a:pt x="3397" y="1548"/>
                    </a:lnTo>
                    <a:lnTo>
                      <a:pt x="1327" y="4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6" name="Google Shape;946;p29"/>
              <p:cNvSpPr/>
              <p:nvPr/>
            </p:nvSpPr>
            <p:spPr>
              <a:xfrm>
                <a:off x="4557150" y="3786128"/>
                <a:ext cx="5056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914" extrusionOk="0">
                    <a:moveTo>
                      <a:pt x="1760" y="1"/>
                    </a:moveTo>
                    <a:cubicBezTo>
                      <a:pt x="1730" y="1"/>
                      <a:pt x="1700" y="2"/>
                      <a:pt x="1669" y="4"/>
                    </a:cubicBezTo>
                    <a:cubicBezTo>
                      <a:pt x="1448" y="4"/>
                      <a:pt x="1227" y="85"/>
                      <a:pt x="1026" y="205"/>
                    </a:cubicBezTo>
                    <a:cubicBezTo>
                      <a:pt x="885" y="286"/>
                      <a:pt x="784" y="366"/>
                      <a:pt x="724" y="487"/>
                    </a:cubicBezTo>
                    <a:cubicBezTo>
                      <a:pt x="664" y="587"/>
                      <a:pt x="644" y="688"/>
                      <a:pt x="684" y="788"/>
                    </a:cubicBezTo>
                    <a:lnTo>
                      <a:pt x="342" y="647"/>
                    </a:lnTo>
                    <a:lnTo>
                      <a:pt x="1" y="848"/>
                    </a:lnTo>
                    <a:lnTo>
                      <a:pt x="2071" y="1913"/>
                    </a:lnTo>
                    <a:lnTo>
                      <a:pt x="2472" y="1692"/>
                    </a:lnTo>
                    <a:lnTo>
                      <a:pt x="1005" y="929"/>
                    </a:lnTo>
                    <a:cubicBezTo>
                      <a:pt x="965" y="808"/>
                      <a:pt x="945" y="728"/>
                      <a:pt x="985" y="627"/>
                    </a:cubicBezTo>
                    <a:cubicBezTo>
                      <a:pt x="1005" y="547"/>
                      <a:pt x="1086" y="467"/>
                      <a:pt x="1206" y="406"/>
                    </a:cubicBezTo>
                    <a:cubicBezTo>
                      <a:pt x="1327" y="326"/>
                      <a:pt x="1448" y="286"/>
                      <a:pt x="1568" y="286"/>
                    </a:cubicBezTo>
                    <a:cubicBezTo>
                      <a:pt x="1689" y="286"/>
                      <a:pt x="1829" y="326"/>
                      <a:pt x="1970" y="406"/>
                    </a:cubicBezTo>
                    <a:lnTo>
                      <a:pt x="3397" y="1130"/>
                    </a:lnTo>
                    <a:lnTo>
                      <a:pt x="3799" y="909"/>
                    </a:lnTo>
                    <a:lnTo>
                      <a:pt x="2312" y="145"/>
                    </a:lnTo>
                    <a:cubicBezTo>
                      <a:pt x="2137" y="58"/>
                      <a:pt x="1962" y="1"/>
                      <a:pt x="17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7" name="Google Shape;947;p29"/>
              <p:cNvSpPr/>
              <p:nvPr/>
            </p:nvSpPr>
            <p:spPr>
              <a:xfrm>
                <a:off x="4752144" y="3840744"/>
                <a:ext cx="44948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3377" h="1589" extrusionOk="0">
                    <a:moveTo>
                      <a:pt x="744" y="1"/>
                    </a:moveTo>
                    <a:lnTo>
                      <a:pt x="403" y="202"/>
                    </a:lnTo>
                    <a:lnTo>
                      <a:pt x="1" y="985"/>
                    </a:lnTo>
                    <a:lnTo>
                      <a:pt x="423" y="1026"/>
                    </a:lnTo>
                    <a:lnTo>
                      <a:pt x="724" y="443"/>
                    </a:lnTo>
                    <a:lnTo>
                      <a:pt x="2975" y="1588"/>
                    </a:lnTo>
                    <a:lnTo>
                      <a:pt x="3377" y="1367"/>
                    </a:ln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8" name="Google Shape;948;p29"/>
              <p:cNvSpPr/>
              <p:nvPr/>
            </p:nvSpPr>
            <p:spPr>
              <a:xfrm>
                <a:off x="4772483" y="3822561"/>
                <a:ext cx="51097" cy="29695"/>
              </a:xfrm>
              <a:custGeom>
                <a:avLst/>
                <a:gdLst/>
                <a:ahLst/>
                <a:cxnLst/>
                <a:rect l="l" t="t" r="r" b="b"/>
                <a:pathLst>
                  <a:path w="3839" h="2231" extrusionOk="0">
                    <a:moveTo>
                      <a:pt x="1568" y="0"/>
                    </a:moveTo>
                    <a:lnTo>
                      <a:pt x="0" y="905"/>
                    </a:lnTo>
                    <a:lnTo>
                      <a:pt x="1326" y="1588"/>
                    </a:lnTo>
                    <a:lnTo>
                      <a:pt x="1628" y="1407"/>
                    </a:lnTo>
                    <a:cubicBezTo>
                      <a:pt x="1668" y="1367"/>
                      <a:pt x="1728" y="1307"/>
                      <a:pt x="1769" y="1266"/>
                    </a:cubicBezTo>
                    <a:cubicBezTo>
                      <a:pt x="1809" y="1226"/>
                      <a:pt x="1869" y="1166"/>
                      <a:pt x="1949" y="1126"/>
                    </a:cubicBezTo>
                    <a:cubicBezTo>
                      <a:pt x="2110" y="1045"/>
                      <a:pt x="2291" y="985"/>
                      <a:pt x="2472" y="965"/>
                    </a:cubicBezTo>
                    <a:cubicBezTo>
                      <a:pt x="2653" y="965"/>
                      <a:pt x="2834" y="1005"/>
                      <a:pt x="3014" y="1106"/>
                    </a:cubicBezTo>
                    <a:cubicBezTo>
                      <a:pt x="3215" y="1206"/>
                      <a:pt x="3316" y="1307"/>
                      <a:pt x="3316" y="1427"/>
                    </a:cubicBezTo>
                    <a:cubicBezTo>
                      <a:pt x="3316" y="1548"/>
                      <a:pt x="3215" y="1648"/>
                      <a:pt x="3035" y="1769"/>
                    </a:cubicBezTo>
                    <a:cubicBezTo>
                      <a:pt x="2914" y="1829"/>
                      <a:pt x="2773" y="1889"/>
                      <a:pt x="2633" y="1929"/>
                    </a:cubicBezTo>
                    <a:cubicBezTo>
                      <a:pt x="2492" y="1950"/>
                      <a:pt x="2351" y="1990"/>
                      <a:pt x="2170" y="1990"/>
                    </a:cubicBezTo>
                    <a:lnTo>
                      <a:pt x="2150" y="2231"/>
                    </a:lnTo>
                    <a:cubicBezTo>
                      <a:pt x="2371" y="2231"/>
                      <a:pt x="2592" y="2191"/>
                      <a:pt x="2773" y="2150"/>
                    </a:cubicBezTo>
                    <a:cubicBezTo>
                      <a:pt x="2974" y="2090"/>
                      <a:pt x="3155" y="2010"/>
                      <a:pt x="3336" y="1909"/>
                    </a:cubicBezTo>
                    <a:cubicBezTo>
                      <a:pt x="3537" y="1789"/>
                      <a:pt x="3657" y="1668"/>
                      <a:pt x="3738" y="1548"/>
                    </a:cubicBezTo>
                    <a:cubicBezTo>
                      <a:pt x="3818" y="1427"/>
                      <a:pt x="3838" y="1307"/>
                      <a:pt x="3778" y="1186"/>
                    </a:cubicBezTo>
                    <a:cubicBezTo>
                      <a:pt x="3738" y="1065"/>
                      <a:pt x="3617" y="965"/>
                      <a:pt x="3457" y="864"/>
                    </a:cubicBezTo>
                    <a:cubicBezTo>
                      <a:pt x="3195" y="744"/>
                      <a:pt x="2914" y="684"/>
                      <a:pt x="2613" y="684"/>
                    </a:cubicBezTo>
                    <a:cubicBezTo>
                      <a:pt x="2311" y="704"/>
                      <a:pt x="2050" y="764"/>
                      <a:pt x="1789" y="925"/>
                    </a:cubicBezTo>
                    <a:cubicBezTo>
                      <a:pt x="1628" y="1005"/>
                      <a:pt x="1507" y="1126"/>
                      <a:pt x="1427" y="1246"/>
                    </a:cubicBezTo>
                    <a:lnTo>
                      <a:pt x="663" y="844"/>
                    </a:lnTo>
                    <a:lnTo>
                      <a:pt x="1789" y="181"/>
                    </a:lnTo>
                    <a:lnTo>
                      <a:pt x="15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9" name="Google Shape;949;p29"/>
              <p:cNvSpPr/>
              <p:nvPr/>
            </p:nvSpPr>
            <p:spPr>
              <a:xfrm>
                <a:off x="4810193" y="3800624"/>
                <a:ext cx="66071" cy="34513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2593" extrusionOk="0">
                    <a:moveTo>
                      <a:pt x="2854" y="1"/>
                    </a:moveTo>
                    <a:cubicBezTo>
                      <a:pt x="2633" y="1"/>
                      <a:pt x="2412" y="61"/>
                      <a:pt x="2231" y="181"/>
                    </a:cubicBezTo>
                    <a:cubicBezTo>
                      <a:pt x="2090" y="262"/>
                      <a:pt x="1990" y="362"/>
                      <a:pt x="1950" y="443"/>
                    </a:cubicBezTo>
                    <a:cubicBezTo>
                      <a:pt x="1910" y="543"/>
                      <a:pt x="1889" y="644"/>
                      <a:pt x="1930" y="764"/>
                    </a:cubicBezTo>
                    <a:cubicBezTo>
                      <a:pt x="1836" y="741"/>
                      <a:pt x="1741" y="731"/>
                      <a:pt x="1643" y="731"/>
                    </a:cubicBezTo>
                    <a:cubicBezTo>
                      <a:pt x="1574" y="731"/>
                      <a:pt x="1502" y="736"/>
                      <a:pt x="1427" y="744"/>
                    </a:cubicBezTo>
                    <a:cubicBezTo>
                      <a:pt x="1267" y="764"/>
                      <a:pt x="1126" y="824"/>
                      <a:pt x="985" y="905"/>
                    </a:cubicBezTo>
                    <a:cubicBezTo>
                      <a:pt x="704" y="1066"/>
                      <a:pt x="603" y="1246"/>
                      <a:pt x="664" y="1467"/>
                    </a:cubicBezTo>
                    <a:lnTo>
                      <a:pt x="342" y="1327"/>
                    </a:lnTo>
                    <a:lnTo>
                      <a:pt x="1" y="1528"/>
                    </a:lnTo>
                    <a:lnTo>
                      <a:pt x="2070" y="2593"/>
                    </a:lnTo>
                    <a:lnTo>
                      <a:pt x="2452" y="2372"/>
                    </a:lnTo>
                    <a:lnTo>
                      <a:pt x="985" y="1608"/>
                    </a:lnTo>
                    <a:cubicBezTo>
                      <a:pt x="965" y="1488"/>
                      <a:pt x="945" y="1407"/>
                      <a:pt x="965" y="1327"/>
                    </a:cubicBezTo>
                    <a:cubicBezTo>
                      <a:pt x="985" y="1246"/>
                      <a:pt x="1045" y="1166"/>
                      <a:pt x="1166" y="1106"/>
                    </a:cubicBezTo>
                    <a:cubicBezTo>
                      <a:pt x="1263" y="1048"/>
                      <a:pt x="1369" y="1018"/>
                      <a:pt x="1484" y="1018"/>
                    </a:cubicBezTo>
                    <a:cubicBezTo>
                      <a:pt x="1608" y="1018"/>
                      <a:pt x="1743" y="1053"/>
                      <a:pt x="1889" y="1126"/>
                    </a:cubicBezTo>
                    <a:lnTo>
                      <a:pt x="3316" y="1869"/>
                    </a:lnTo>
                    <a:lnTo>
                      <a:pt x="3718" y="1628"/>
                    </a:lnTo>
                    <a:lnTo>
                      <a:pt x="2251" y="885"/>
                    </a:lnTo>
                    <a:cubicBezTo>
                      <a:pt x="2211" y="764"/>
                      <a:pt x="2191" y="664"/>
                      <a:pt x="2211" y="583"/>
                    </a:cubicBezTo>
                    <a:cubicBezTo>
                      <a:pt x="2231" y="523"/>
                      <a:pt x="2311" y="443"/>
                      <a:pt x="2412" y="382"/>
                    </a:cubicBezTo>
                    <a:cubicBezTo>
                      <a:pt x="2518" y="324"/>
                      <a:pt x="2629" y="294"/>
                      <a:pt x="2745" y="294"/>
                    </a:cubicBezTo>
                    <a:cubicBezTo>
                      <a:pt x="2869" y="294"/>
                      <a:pt x="3000" y="329"/>
                      <a:pt x="3135" y="402"/>
                    </a:cubicBezTo>
                    <a:lnTo>
                      <a:pt x="4562" y="1146"/>
                    </a:lnTo>
                    <a:lnTo>
                      <a:pt x="4964" y="905"/>
                    </a:lnTo>
                    <a:lnTo>
                      <a:pt x="3477" y="141"/>
                    </a:lnTo>
                    <a:cubicBezTo>
                      <a:pt x="3296" y="41"/>
                      <a:pt x="3075" y="1"/>
                      <a:pt x="28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0" name="Google Shape;950;p29"/>
              <p:cNvSpPr/>
              <p:nvPr/>
            </p:nvSpPr>
            <p:spPr>
              <a:xfrm>
                <a:off x="4847105" y="3782867"/>
                <a:ext cx="45214" cy="23652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777" extrusionOk="0">
                    <a:moveTo>
                      <a:pt x="479" y="0"/>
                    </a:moveTo>
                    <a:cubicBezTo>
                      <a:pt x="455" y="0"/>
                      <a:pt x="429" y="3"/>
                      <a:pt x="403" y="8"/>
                    </a:cubicBezTo>
                    <a:cubicBezTo>
                      <a:pt x="302" y="8"/>
                      <a:pt x="202" y="28"/>
                      <a:pt x="121" y="89"/>
                    </a:cubicBezTo>
                    <a:cubicBezTo>
                      <a:pt x="41" y="129"/>
                      <a:pt x="1" y="189"/>
                      <a:pt x="1" y="229"/>
                    </a:cubicBezTo>
                    <a:cubicBezTo>
                      <a:pt x="1" y="290"/>
                      <a:pt x="21" y="330"/>
                      <a:pt x="101" y="370"/>
                    </a:cubicBezTo>
                    <a:cubicBezTo>
                      <a:pt x="145" y="399"/>
                      <a:pt x="211" y="418"/>
                      <a:pt x="274" y="418"/>
                    </a:cubicBezTo>
                    <a:cubicBezTo>
                      <a:pt x="298" y="418"/>
                      <a:pt x="321" y="416"/>
                      <a:pt x="342" y="410"/>
                    </a:cubicBezTo>
                    <a:cubicBezTo>
                      <a:pt x="443" y="410"/>
                      <a:pt x="543" y="390"/>
                      <a:pt x="624" y="330"/>
                    </a:cubicBezTo>
                    <a:cubicBezTo>
                      <a:pt x="704" y="290"/>
                      <a:pt x="744" y="229"/>
                      <a:pt x="744" y="189"/>
                    </a:cubicBezTo>
                    <a:cubicBezTo>
                      <a:pt x="764" y="129"/>
                      <a:pt x="724" y="89"/>
                      <a:pt x="664" y="48"/>
                    </a:cubicBezTo>
                    <a:cubicBezTo>
                      <a:pt x="605" y="19"/>
                      <a:pt x="546" y="0"/>
                      <a:pt x="479" y="0"/>
                    </a:cubicBezTo>
                    <a:close/>
                    <a:moveTo>
                      <a:pt x="1327" y="470"/>
                    </a:moveTo>
                    <a:lnTo>
                      <a:pt x="925" y="712"/>
                    </a:lnTo>
                    <a:lnTo>
                      <a:pt x="2995" y="1777"/>
                    </a:lnTo>
                    <a:lnTo>
                      <a:pt x="3397" y="1556"/>
                    </a:lnTo>
                    <a:lnTo>
                      <a:pt x="1327" y="4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1" name="Google Shape;951;p29"/>
              <p:cNvSpPr/>
              <p:nvPr/>
            </p:nvSpPr>
            <p:spPr>
              <a:xfrm>
                <a:off x="4875457" y="3771685"/>
                <a:ext cx="5056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914" extrusionOk="0">
                    <a:moveTo>
                      <a:pt x="1774" y="0"/>
                    </a:moveTo>
                    <a:cubicBezTo>
                      <a:pt x="1746" y="0"/>
                      <a:pt x="1717" y="2"/>
                      <a:pt x="1689" y="4"/>
                    </a:cubicBezTo>
                    <a:cubicBezTo>
                      <a:pt x="1448" y="4"/>
                      <a:pt x="1247" y="85"/>
                      <a:pt x="1026" y="205"/>
                    </a:cubicBezTo>
                    <a:cubicBezTo>
                      <a:pt x="885" y="286"/>
                      <a:pt x="784" y="366"/>
                      <a:pt x="724" y="466"/>
                    </a:cubicBezTo>
                    <a:cubicBezTo>
                      <a:pt x="664" y="587"/>
                      <a:pt x="664" y="688"/>
                      <a:pt x="684" y="788"/>
                    </a:cubicBezTo>
                    <a:lnTo>
                      <a:pt x="342" y="647"/>
                    </a:lnTo>
                    <a:lnTo>
                      <a:pt x="1" y="848"/>
                    </a:lnTo>
                    <a:lnTo>
                      <a:pt x="2071" y="1913"/>
                    </a:lnTo>
                    <a:lnTo>
                      <a:pt x="2472" y="1672"/>
                    </a:lnTo>
                    <a:lnTo>
                      <a:pt x="1005" y="929"/>
                    </a:lnTo>
                    <a:cubicBezTo>
                      <a:pt x="965" y="808"/>
                      <a:pt x="965" y="728"/>
                      <a:pt x="985" y="627"/>
                    </a:cubicBezTo>
                    <a:cubicBezTo>
                      <a:pt x="1026" y="547"/>
                      <a:pt x="1106" y="466"/>
                      <a:pt x="1227" y="406"/>
                    </a:cubicBezTo>
                    <a:cubicBezTo>
                      <a:pt x="1347" y="326"/>
                      <a:pt x="1448" y="286"/>
                      <a:pt x="1568" y="286"/>
                    </a:cubicBezTo>
                    <a:cubicBezTo>
                      <a:pt x="1689" y="286"/>
                      <a:pt x="1829" y="326"/>
                      <a:pt x="1970" y="386"/>
                    </a:cubicBezTo>
                    <a:lnTo>
                      <a:pt x="3417" y="1130"/>
                    </a:lnTo>
                    <a:lnTo>
                      <a:pt x="3799" y="909"/>
                    </a:lnTo>
                    <a:lnTo>
                      <a:pt x="2332" y="145"/>
                    </a:lnTo>
                    <a:cubicBezTo>
                      <a:pt x="2157" y="57"/>
                      <a:pt x="1967" y="0"/>
                      <a:pt x="17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2" name="Google Shape;952;p29"/>
              <p:cNvSpPr/>
              <p:nvPr/>
            </p:nvSpPr>
            <p:spPr>
              <a:xfrm>
                <a:off x="4708018" y="4136478"/>
                <a:ext cx="54039" cy="28204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2119" extrusionOk="0">
                    <a:moveTo>
                      <a:pt x="1462" y="1"/>
                    </a:moveTo>
                    <a:cubicBezTo>
                      <a:pt x="1329" y="1"/>
                      <a:pt x="1192" y="20"/>
                      <a:pt x="1045" y="49"/>
                    </a:cubicBezTo>
                    <a:cubicBezTo>
                      <a:pt x="864" y="89"/>
                      <a:pt x="684" y="170"/>
                      <a:pt x="503" y="270"/>
                    </a:cubicBezTo>
                    <a:cubicBezTo>
                      <a:pt x="322" y="370"/>
                      <a:pt x="201" y="471"/>
                      <a:pt x="121" y="592"/>
                    </a:cubicBezTo>
                    <a:cubicBezTo>
                      <a:pt x="40" y="712"/>
                      <a:pt x="0" y="833"/>
                      <a:pt x="20" y="973"/>
                    </a:cubicBezTo>
                    <a:lnTo>
                      <a:pt x="462" y="933"/>
                    </a:lnTo>
                    <a:cubicBezTo>
                      <a:pt x="462" y="813"/>
                      <a:pt x="483" y="712"/>
                      <a:pt x="543" y="652"/>
                    </a:cubicBezTo>
                    <a:cubicBezTo>
                      <a:pt x="583" y="571"/>
                      <a:pt x="663" y="491"/>
                      <a:pt x="784" y="431"/>
                    </a:cubicBezTo>
                    <a:cubicBezTo>
                      <a:pt x="925" y="350"/>
                      <a:pt x="1085" y="290"/>
                      <a:pt x="1246" y="290"/>
                    </a:cubicBezTo>
                    <a:cubicBezTo>
                      <a:pt x="1275" y="287"/>
                      <a:pt x="1302" y="285"/>
                      <a:pt x="1330" y="285"/>
                    </a:cubicBezTo>
                    <a:cubicBezTo>
                      <a:pt x="1457" y="285"/>
                      <a:pt x="1573" y="321"/>
                      <a:pt x="1688" y="370"/>
                    </a:cubicBezTo>
                    <a:cubicBezTo>
                      <a:pt x="1829" y="451"/>
                      <a:pt x="1929" y="551"/>
                      <a:pt x="1990" y="652"/>
                    </a:cubicBezTo>
                    <a:cubicBezTo>
                      <a:pt x="2050" y="752"/>
                      <a:pt x="2070" y="893"/>
                      <a:pt x="2090" y="1074"/>
                    </a:cubicBezTo>
                    <a:cubicBezTo>
                      <a:pt x="2090" y="1255"/>
                      <a:pt x="2090" y="1556"/>
                      <a:pt x="2070" y="1958"/>
                    </a:cubicBezTo>
                    <a:lnTo>
                      <a:pt x="2351" y="2119"/>
                    </a:lnTo>
                    <a:lnTo>
                      <a:pt x="4059" y="1114"/>
                    </a:lnTo>
                    <a:lnTo>
                      <a:pt x="3798" y="933"/>
                    </a:lnTo>
                    <a:lnTo>
                      <a:pt x="2492" y="1697"/>
                    </a:lnTo>
                    <a:cubicBezTo>
                      <a:pt x="2532" y="1335"/>
                      <a:pt x="2552" y="1074"/>
                      <a:pt x="2532" y="893"/>
                    </a:cubicBezTo>
                    <a:cubicBezTo>
                      <a:pt x="2532" y="712"/>
                      <a:pt x="2492" y="551"/>
                      <a:pt x="2432" y="431"/>
                    </a:cubicBezTo>
                    <a:cubicBezTo>
                      <a:pt x="2351" y="310"/>
                      <a:pt x="2251" y="210"/>
                      <a:pt x="2090" y="129"/>
                    </a:cubicBezTo>
                    <a:cubicBezTo>
                      <a:pt x="1950" y="49"/>
                      <a:pt x="1789" y="9"/>
                      <a:pt x="1608" y="9"/>
                    </a:cubicBezTo>
                    <a:cubicBezTo>
                      <a:pt x="1559" y="3"/>
                      <a:pt x="1511" y="1"/>
                      <a:pt x="1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3" name="Google Shape;953;p29"/>
              <p:cNvSpPr/>
              <p:nvPr/>
            </p:nvSpPr>
            <p:spPr>
              <a:xfrm>
                <a:off x="4740111" y="4118534"/>
                <a:ext cx="478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883" extrusionOk="0">
                    <a:moveTo>
                      <a:pt x="1280" y="267"/>
                    </a:moveTo>
                    <a:cubicBezTo>
                      <a:pt x="1321" y="267"/>
                      <a:pt x="1364" y="268"/>
                      <a:pt x="1407" y="272"/>
                    </a:cubicBezTo>
                    <a:cubicBezTo>
                      <a:pt x="1669" y="312"/>
                      <a:pt x="1970" y="432"/>
                      <a:pt x="2352" y="613"/>
                    </a:cubicBezTo>
                    <a:cubicBezTo>
                      <a:pt x="2734" y="814"/>
                      <a:pt x="2955" y="975"/>
                      <a:pt x="3035" y="1116"/>
                    </a:cubicBezTo>
                    <a:cubicBezTo>
                      <a:pt x="3115" y="1256"/>
                      <a:pt x="3055" y="1397"/>
                      <a:pt x="2874" y="1497"/>
                    </a:cubicBezTo>
                    <a:cubicBezTo>
                      <a:pt x="2707" y="1581"/>
                      <a:pt x="2525" y="1623"/>
                      <a:pt x="2318" y="1623"/>
                    </a:cubicBezTo>
                    <a:cubicBezTo>
                      <a:pt x="2277" y="1623"/>
                      <a:pt x="2235" y="1621"/>
                      <a:pt x="2191" y="1618"/>
                    </a:cubicBezTo>
                    <a:cubicBezTo>
                      <a:pt x="1930" y="1578"/>
                      <a:pt x="1628" y="1457"/>
                      <a:pt x="1247" y="1256"/>
                    </a:cubicBezTo>
                    <a:cubicBezTo>
                      <a:pt x="865" y="1075"/>
                      <a:pt x="644" y="895"/>
                      <a:pt x="563" y="754"/>
                    </a:cubicBezTo>
                    <a:cubicBezTo>
                      <a:pt x="483" y="613"/>
                      <a:pt x="543" y="493"/>
                      <a:pt x="724" y="392"/>
                    </a:cubicBezTo>
                    <a:cubicBezTo>
                      <a:pt x="892" y="308"/>
                      <a:pt x="1073" y="267"/>
                      <a:pt x="1280" y="267"/>
                    </a:cubicBezTo>
                    <a:close/>
                    <a:moveTo>
                      <a:pt x="1319" y="0"/>
                    </a:moveTo>
                    <a:cubicBezTo>
                      <a:pt x="1007" y="0"/>
                      <a:pt x="711" y="84"/>
                      <a:pt x="443" y="252"/>
                    </a:cubicBezTo>
                    <a:cubicBezTo>
                      <a:pt x="121" y="432"/>
                      <a:pt x="1" y="633"/>
                      <a:pt x="61" y="834"/>
                    </a:cubicBezTo>
                    <a:cubicBezTo>
                      <a:pt x="141" y="1055"/>
                      <a:pt x="382" y="1276"/>
                      <a:pt x="825" y="1497"/>
                    </a:cubicBezTo>
                    <a:cubicBezTo>
                      <a:pt x="1267" y="1739"/>
                      <a:pt x="1689" y="1859"/>
                      <a:pt x="2070" y="1879"/>
                    </a:cubicBezTo>
                    <a:cubicBezTo>
                      <a:pt x="2111" y="1881"/>
                      <a:pt x="2150" y="1882"/>
                      <a:pt x="2190" y="1882"/>
                    </a:cubicBezTo>
                    <a:cubicBezTo>
                      <a:pt x="2544" y="1882"/>
                      <a:pt x="2866" y="1801"/>
                      <a:pt x="3156" y="1638"/>
                    </a:cubicBezTo>
                    <a:cubicBezTo>
                      <a:pt x="3477" y="1457"/>
                      <a:pt x="3598" y="1256"/>
                      <a:pt x="3517" y="1035"/>
                    </a:cubicBezTo>
                    <a:cubicBezTo>
                      <a:pt x="3457" y="834"/>
                      <a:pt x="3196" y="613"/>
                      <a:pt x="2774" y="372"/>
                    </a:cubicBezTo>
                    <a:cubicBezTo>
                      <a:pt x="2332" y="151"/>
                      <a:pt x="1910" y="30"/>
                      <a:pt x="1508" y="10"/>
                    </a:cubicBezTo>
                    <a:cubicBezTo>
                      <a:pt x="1444" y="4"/>
                      <a:pt x="1381" y="0"/>
                      <a:pt x="13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4" name="Google Shape;954;p29"/>
              <p:cNvSpPr/>
              <p:nvPr/>
            </p:nvSpPr>
            <p:spPr>
              <a:xfrm>
                <a:off x="4775425" y="4092990"/>
                <a:ext cx="66071" cy="34513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2593" extrusionOk="0">
                    <a:moveTo>
                      <a:pt x="2874" y="0"/>
                    </a:moveTo>
                    <a:cubicBezTo>
                      <a:pt x="2633" y="0"/>
                      <a:pt x="2432" y="61"/>
                      <a:pt x="2251" y="181"/>
                    </a:cubicBezTo>
                    <a:cubicBezTo>
                      <a:pt x="2090" y="262"/>
                      <a:pt x="2010" y="362"/>
                      <a:pt x="1949" y="442"/>
                    </a:cubicBezTo>
                    <a:cubicBezTo>
                      <a:pt x="1909" y="543"/>
                      <a:pt x="1909" y="643"/>
                      <a:pt x="1929" y="764"/>
                    </a:cubicBezTo>
                    <a:cubicBezTo>
                      <a:pt x="1835" y="740"/>
                      <a:pt x="1741" y="731"/>
                      <a:pt x="1647" y="731"/>
                    </a:cubicBezTo>
                    <a:cubicBezTo>
                      <a:pt x="1580" y="731"/>
                      <a:pt x="1514" y="735"/>
                      <a:pt x="1447" y="744"/>
                    </a:cubicBezTo>
                    <a:cubicBezTo>
                      <a:pt x="1286" y="764"/>
                      <a:pt x="1126" y="824"/>
                      <a:pt x="985" y="905"/>
                    </a:cubicBezTo>
                    <a:cubicBezTo>
                      <a:pt x="724" y="1065"/>
                      <a:pt x="623" y="1246"/>
                      <a:pt x="683" y="1467"/>
                    </a:cubicBezTo>
                    <a:lnTo>
                      <a:pt x="342" y="1327"/>
                    </a:lnTo>
                    <a:lnTo>
                      <a:pt x="0" y="1527"/>
                    </a:lnTo>
                    <a:lnTo>
                      <a:pt x="2070" y="2593"/>
                    </a:lnTo>
                    <a:lnTo>
                      <a:pt x="2472" y="2371"/>
                    </a:lnTo>
                    <a:lnTo>
                      <a:pt x="1005" y="1608"/>
                    </a:lnTo>
                    <a:cubicBezTo>
                      <a:pt x="965" y="1487"/>
                      <a:pt x="965" y="1407"/>
                      <a:pt x="965" y="1327"/>
                    </a:cubicBezTo>
                    <a:cubicBezTo>
                      <a:pt x="985" y="1246"/>
                      <a:pt x="1065" y="1166"/>
                      <a:pt x="1166" y="1106"/>
                    </a:cubicBezTo>
                    <a:cubicBezTo>
                      <a:pt x="1272" y="1048"/>
                      <a:pt x="1383" y="1017"/>
                      <a:pt x="1498" y="1017"/>
                    </a:cubicBezTo>
                    <a:cubicBezTo>
                      <a:pt x="1623" y="1017"/>
                      <a:pt x="1753" y="1053"/>
                      <a:pt x="1889" y="1126"/>
                    </a:cubicBezTo>
                    <a:lnTo>
                      <a:pt x="3316" y="1869"/>
                    </a:lnTo>
                    <a:lnTo>
                      <a:pt x="3718" y="1628"/>
                    </a:lnTo>
                    <a:lnTo>
                      <a:pt x="2251" y="884"/>
                    </a:lnTo>
                    <a:cubicBezTo>
                      <a:pt x="2211" y="764"/>
                      <a:pt x="2211" y="663"/>
                      <a:pt x="2231" y="583"/>
                    </a:cubicBezTo>
                    <a:cubicBezTo>
                      <a:pt x="2251" y="523"/>
                      <a:pt x="2311" y="442"/>
                      <a:pt x="2432" y="382"/>
                    </a:cubicBezTo>
                    <a:cubicBezTo>
                      <a:pt x="2528" y="324"/>
                      <a:pt x="2634" y="294"/>
                      <a:pt x="2749" y="294"/>
                    </a:cubicBezTo>
                    <a:cubicBezTo>
                      <a:pt x="2874" y="294"/>
                      <a:pt x="3009" y="329"/>
                      <a:pt x="3155" y="402"/>
                    </a:cubicBezTo>
                    <a:lnTo>
                      <a:pt x="4582" y="1146"/>
                    </a:lnTo>
                    <a:lnTo>
                      <a:pt x="4964" y="905"/>
                    </a:lnTo>
                    <a:lnTo>
                      <a:pt x="3497" y="141"/>
                    </a:lnTo>
                    <a:cubicBezTo>
                      <a:pt x="3296" y="40"/>
                      <a:pt x="3095" y="0"/>
                      <a:pt x="28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5" name="Google Shape;955;p29"/>
              <p:cNvSpPr/>
              <p:nvPr/>
            </p:nvSpPr>
            <p:spPr>
              <a:xfrm>
                <a:off x="4812336" y="4075233"/>
                <a:ext cx="45214" cy="23652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777" extrusionOk="0">
                    <a:moveTo>
                      <a:pt x="482" y="0"/>
                    </a:moveTo>
                    <a:cubicBezTo>
                      <a:pt x="456" y="0"/>
                      <a:pt x="429" y="3"/>
                      <a:pt x="402" y="8"/>
                    </a:cubicBezTo>
                    <a:cubicBezTo>
                      <a:pt x="302" y="8"/>
                      <a:pt x="221" y="28"/>
                      <a:pt x="141" y="88"/>
                    </a:cubicBezTo>
                    <a:cubicBezTo>
                      <a:pt x="61" y="129"/>
                      <a:pt x="20" y="189"/>
                      <a:pt x="0" y="229"/>
                    </a:cubicBezTo>
                    <a:cubicBezTo>
                      <a:pt x="0" y="289"/>
                      <a:pt x="41" y="330"/>
                      <a:pt x="101" y="370"/>
                    </a:cubicBezTo>
                    <a:cubicBezTo>
                      <a:pt x="160" y="399"/>
                      <a:pt x="218" y="418"/>
                      <a:pt x="285" y="418"/>
                    </a:cubicBezTo>
                    <a:cubicBezTo>
                      <a:pt x="310" y="418"/>
                      <a:pt x="335" y="415"/>
                      <a:pt x="362" y="410"/>
                    </a:cubicBezTo>
                    <a:cubicBezTo>
                      <a:pt x="463" y="410"/>
                      <a:pt x="543" y="390"/>
                      <a:pt x="623" y="330"/>
                    </a:cubicBezTo>
                    <a:cubicBezTo>
                      <a:pt x="704" y="289"/>
                      <a:pt x="764" y="229"/>
                      <a:pt x="764" y="189"/>
                    </a:cubicBezTo>
                    <a:cubicBezTo>
                      <a:pt x="764" y="129"/>
                      <a:pt x="744" y="88"/>
                      <a:pt x="663" y="48"/>
                    </a:cubicBezTo>
                    <a:cubicBezTo>
                      <a:pt x="619" y="19"/>
                      <a:pt x="554" y="0"/>
                      <a:pt x="482" y="0"/>
                    </a:cubicBezTo>
                    <a:close/>
                    <a:moveTo>
                      <a:pt x="1327" y="470"/>
                    </a:moveTo>
                    <a:lnTo>
                      <a:pt x="945" y="711"/>
                    </a:lnTo>
                    <a:lnTo>
                      <a:pt x="2994" y="1776"/>
                    </a:lnTo>
                    <a:lnTo>
                      <a:pt x="3396" y="1555"/>
                    </a:lnTo>
                    <a:lnTo>
                      <a:pt x="1327" y="4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6" name="Google Shape;956;p29"/>
              <p:cNvSpPr/>
              <p:nvPr/>
            </p:nvSpPr>
            <p:spPr>
              <a:xfrm>
                <a:off x="4840955" y="4064052"/>
                <a:ext cx="5056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914" extrusionOk="0">
                    <a:moveTo>
                      <a:pt x="1760" y="0"/>
                    </a:moveTo>
                    <a:cubicBezTo>
                      <a:pt x="1730" y="0"/>
                      <a:pt x="1700" y="1"/>
                      <a:pt x="1668" y="4"/>
                    </a:cubicBezTo>
                    <a:cubicBezTo>
                      <a:pt x="1447" y="4"/>
                      <a:pt x="1226" y="84"/>
                      <a:pt x="1025" y="205"/>
                    </a:cubicBezTo>
                    <a:cubicBezTo>
                      <a:pt x="885" y="285"/>
                      <a:pt x="784" y="366"/>
                      <a:pt x="724" y="466"/>
                    </a:cubicBezTo>
                    <a:cubicBezTo>
                      <a:pt x="664" y="567"/>
                      <a:pt x="644" y="687"/>
                      <a:pt x="684" y="788"/>
                    </a:cubicBezTo>
                    <a:lnTo>
                      <a:pt x="342" y="647"/>
                    </a:lnTo>
                    <a:lnTo>
                      <a:pt x="0" y="848"/>
                    </a:lnTo>
                    <a:lnTo>
                      <a:pt x="2070" y="1913"/>
                    </a:lnTo>
                    <a:lnTo>
                      <a:pt x="2472" y="1672"/>
                    </a:lnTo>
                    <a:lnTo>
                      <a:pt x="1005" y="928"/>
                    </a:lnTo>
                    <a:cubicBezTo>
                      <a:pt x="965" y="808"/>
                      <a:pt x="965" y="707"/>
                      <a:pt x="985" y="627"/>
                    </a:cubicBezTo>
                    <a:cubicBezTo>
                      <a:pt x="1005" y="547"/>
                      <a:pt x="1086" y="466"/>
                      <a:pt x="1206" y="406"/>
                    </a:cubicBezTo>
                    <a:cubicBezTo>
                      <a:pt x="1327" y="326"/>
                      <a:pt x="1447" y="285"/>
                      <a:pt x="1568" y="285"/>
                    </a:cubicBezTo>
                    <a:cubicBezTo>
                      <a:pt x="1688" y="285"/>
                      <a:pt x="1829" y="326"/>
                      <a:pt x="1970" y="386"/>
                    </a:cubicBezTo>
                    <a:lnTo>
                      <a:pt x="3397" y="1129"/>
                    </a:lnTo>
                    <a:lnTo>
                      <a:pt x="3798" y="908"/>
                    </a:lnTo>
                    <a:lnTo>
                      <a:pt x="2311" y="145"/>
                    </a:lnTo>
                    <a:cubicBezTo>
                      <a:pt x="2136" y="57"/>
                      <a:pt x="1961" y="0"/>
                      <a:pt x="1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7" name="Google Shape;957;p29"/>
              <p:cNvSpPr/>
              <p:nvPr/>
            </p:nvSpPr>
            <p:spPr>
              <a:xfrm>
                <a:off x="5012681" y="3682128"/>
                <a:ext cx="44682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1589" extrusionOk="0">
                    <a:moveTo>
                      <a:pt x="724" y="1"/>
                    </a:moveTo>
                    <a:lnTo>
                      <a:pt x="382" y="201"/>
                    </a:lnTo>
                    <a:lnTo>
                      <a:pt x="0" y="985"/>
                    </a:lnTo>
                    <a:lnTo>
                      <a:pt x="422" y="1025"/>
                    </a:lnTo>
                    <a:lnTo>
                      <a:pt x="724" y="443"/>
                    </a:lnTo>
                    <a:lnTo>
                      <a:pt x="2954" y="1588"/>
                    </a:lnTo>
                    <a:lnTo>
                      <a:pt x="3356" y="1367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8" name="Google Shape;958;p29"/>
              <p:cNvSpPr/>
              <p:nvPr/>
            </p:nvSpPr>
            <p:spPr>
              <a:xfrm>
                <a:off x="5038358" y="3665675"/>
                <a:ext cx="47889" cy="25156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890" extrusionOk="0">
                    <a:moveTo>
                      <a:pt x="1212" y="277"/>
                    </a:moveTo>
                    <a:cubicBezTo>
                      <a:pt x="1275" y="277"/>
                      <a:pt x="1340" y="282"/>
                      <a:pt x="1407" y="292"/>
                    </a:cubicBezTo>
                    <a:cubicBezTo>
                      <a:pt x="1668" y="312"/>
                      <a:pt x="1970" y="433"/>
                      <a:pt x="2352" y="614"/>
                    </a:cubicBezTo>
                    <a:cubicBezTo>
                      <a:pt x="2733" y="815"/>
                      <a:pt x="2955" y="975"/>
                      <a:pt x="3035" y="1116"/>
                    </a:cubicBezTo>
                    <a:cubicBezTo>
                      <a:pt x="3115" y="1257"/>
                      <a:pt x="3055" y="1397"/>
                      <a:pt x="2874" y="1498"/>
                    </a:cubicBezTo>
                    <a:cubicBezTo>
                      <a:pt x="2723" y="1581"/>
                      <a:pt x="2531" y="1623"/>
                      <a:pt x="2331" y="1623"/>
                    </a:cubicBezTo>
                    <a:cubicBezTo>
                      <a:pt x="2291" y="1623"/>
                      <a:pt x="2251" y="1622"/>
                      <a:pt x="2211" y="1618"/>
                    </a:cubicBezTo>
                    <a:cubicBezTo>
                      <a:pt x="1950" y="1578"/>
                      <a:pt x="1628" y="1458"/>
                      <a:pt x="1246" y="1257"/>
                    </a:cubicBezTo>
                    <a:cubicBezTo>
                      <a:pt x="865" y="1076"/>
                      <a:pt x="644" y="895"/>
                      <a:pt x="563" y="774"/>
                    </a:cubicBezTo>
                    <a:cubicBezTo>
                      <a:pt x="483" y="634"/>
                      <a:pt x="543" y="493"/>
                      <a:pt x="724" y="393"/>
                    </a:cubicBezTo>
                    <a:cubicBezTo>
                      <a:pt x="873" y="318"/>
                      <a:pt x="1033" y="277"/>
                      <a:pt x="1212" y="277"/>
                    </a:cubicBezTo>
                    <a:close/>
                    <a:moveTo>
                      <a:pt x="1319" y="1"/>
                    </a:moveTo>
                    <a:cubicBezTo>
                      <a:pt x="1006" y="1"/>
                      <a:pt x="711" y="84"/>
                      <a:pt x="443" y="252"/>
                    </a:cubicBezTo>
                    <a:cubicBezTo>
                      <a:pt x="121" y="433"/>
                      <a:pt x="1" y="634"/>
                      <a:pt x="81" y="855"/>
                    </a:cubicBezTo>
                    <a:cubicBezTo>
                      <a:pt x="141" y="1056"/>
                      <a:pt x="402" y="1277"/>
                      <a:pt x="824" y="1498"/>
                    </a:cubicBezTo>
                    <a:cubicBezTo>
                      <a:pt x="1267" y="1739"/>
                      <a:pt x="1689" y="1859"/>
                      <a:pt x="2090" y="1880"/>
                    </a:cubicBezTo>
                    <a:cubicBezTo>
                      <a:pt x="2154" y="1886"/>
                      <a:pt x="2217" y="1890"/>
                      <a:pt x="2280" y="1890"/>
                    </a:cubicBezTo>
                    <a:cubicBezTo>
                      <a:pt x="2592" y="1890"/>
                      <a:pt x="2888" y="1806"/>
                      <a:pt x="3155" y="1638"/>
                    </a:cubicBezTo>
                    <a:cubicBezTo>
                      <a:pt x="3477" y="1458"/>
                      <a:pt x="3598" y="1257"/>
                      <a:pt x="3537" y="1036"/>
                    </a:cubicBezTo>
                    <a:cubicBezTo>
                      <a:pt x="3457" y="835"/>
                      <a:pt x="3216" y="614"/>
                      <a:pt x="2774" y="372"/>
                    </a:cubicBezTo>
                    <a:cubicBezTo>
                      <a:pt x="2332" y="151"/>
                      <a:pt x="1910" y="31"/>
                      <a:pt x="1508" y="11"/>
                    </a:cubicBezTo>
                    <a:cubicBezTo>
                      <a:pt x="1444" y="4"/>
                      <a:pt x="1381" y="1"/>
                      <a:pt x="13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9" name="Google Shape;959;p29"/>
              <p:cNvSpPr/>
              <p:nvPr/>
            </p:nvSpPr>
            <p:spPr>
              <a:xfrm>
                <a:off x="5073672" y="3640131"/>
                <a:ext cx="66337" cy="3451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2593" extrusionOk="0">
                    <a:moveTo>
                      <a:pt x="2874" y="1"/>
                    </a:moveTo>
                    <a:cubicBezTo>
                      <a:pt x="2633" y="21"/>
                      <a:pt x="2432" y="61"/>
                      <a:pt x="2251" y="181"/>
                    </a:cubicBezTo>
                    <a:cubicBezTo>
                      <a:pt x="2090" y="262"/>
                      <a:pt x="2010" y="362"/>
                      <a:pt x="1949" y="443"/>
                    </a:cubicBezTo>
                    <a:cubicBezTo>
                      <a:pt x="1909" y="543"/>
                      <a:pt x="1909" y="644"/>
                      <a:pt x="1949" y="764"/>
                    </a:cubicBezTo>
                    <a:cubicBezTo>
                      <a:pt x="1855" y="741"/>
                      <a:pt x="1754" y="731"/>
                      <a:pt x="1654" y="731"/>
                    </a:cubicBezTo>
                    <a:cubicBezTo>
                      <a:pt x="1584" y="731"/>
                      <a:pt x="1514" y="736"/>
                      <a:pt x="1447" y="744"/>
                    </a:cubicBezTo>
                    <a:cubicBezTo>
                      <a:pt x="1286" y="764"/>
                      <a:pt x="1125" y="825"/>
                      <a:pt x="985" y="905"/>
                    </a:cubicBezTo>
                    <a:cubicBezTo>
                      <a:pt x="723" y="1066"/>
                      <a:pt x="623" y="1247"/>
                      <a:pt x="683" y="1468"/>
                    </a:cubicBezTo>
                    <a:lnTo>
                      <a:pt x="342" y="1327"/>
                    </a:lnTo>
                    <a:lnTo>
                      <a:pt x="0" y="1528"/>
                    </a:lnTo>
                    <a:lnTo>
                      <a:pt x="2070" y="2593"/>
                    </a:lnTo>
                    <a:lnTo>
                      <a:pt x="2472" y="2372"/>
                    </a:lnTo>
                    <a:lnTo>
                      <a:pt x="1005" y="1608"/>
                    </a:lnTo>
                    <a:cubicBezTo>
                      <a:pt x="965" y="1488"/>
                      <a:pt x="965" y="1407"/>
                      <a:pt x="985" y="1327"/>
                    </a:cubicBezTo>
                    <a:cubicBezTo>
                      <a:pt x="985" y="1247"/>
                      <a:pt x="1065" y="1166"/>
                      <a:pt x="1186" y="1106"/>
                    </a:cubicBezTo>
                    <a:cubicBezTo>
                      <a:pt x="1282" y="1048"/>
                      <a:pt x="1388" y="1018"/>
                      <a:pt x="1501" y="1018"/>
                    </a:cubicBezTo>
                    <a:cubicBezTo>
                      <a:pt x="1623" y="1018"/>
                      <a:pt x="1753" y="1053"/>
                      <a:pt x="1889" y="1126"/>
                    </a:cubicBezTo>
                    <a:lnTo>
                      <a:pt x="3336" y="1869"/>
                    </a:lnTo>
                    <a:lnTo>
                      <a:pt x="3718" y="1648"/>
                    </a:lnTo>
                    <a:lnTo>
                      <a:pt x="2251" y="885"/>
                    </a:lnTo>
                    <a:cubicBezTo>
                      <a:pt x="2231" y="764"/>
                      <a:pt x="2211" y="664"/>
                      <a:pt x="2231" y="583"/>
                    </a:cubicBezTo>
                    <a:cubicBezTo>
                      <a:pt x="2251" y="523"/>
                      <a:pt x="2311" y="443"/>
                      <a:pt x="2432" y="382"/>
                    </a:cubicBezTo>
                    <a:cubicBezTo>
                      <a:pt x="2528" y="324"/>
                      <a:pt x="2634" y="294"/>
                      <a:pt x="2749" y="294"/>
                    </a:cubicBezTo>
                    <a:cubicBezTo>
                      <a:pt x="2874" y="294"/>
                      <a:pt x="3009" y="329"/>
                      <a:pt x="3155" y="403"/>
                    </a:cubicBezTo>
                    <a:lnTo>
                      <a:pt x="4582" y="1146"/>
                    </a:lnTo>
                    <a:lnTo>
                      <a:pt x="4984" y="905"/>
                    </a:lnTo>
                    <a:lnTo>
                      <a:pt x="3497" y="141"/>
                    </a:lnTo>
                    <a:cubicBezTo>
                      <a:pt x="3296" y="41"/>
                      <a:pt x="3095" y="1"/>
                      <a:pt x="287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0" name="Google Shape;960;p29"/>
              <p:cNvSpPr/>
              <p:nvPr/>
            </p:nvSpPr>
            <p:spPr>
              <a:xfrm>
                <a:off x="5110584" y="3622374"/>
                <a:ext cx="45214" cy="23652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777" extrusionOk="0">
                    <a:moveTo>
                      <a:pt x="490" y="0"/>
                    </a:moveTo>
                    <a:cubicBezTo>
                      <a:pt x="467" y="0"/>
                      <a:pt x="444" y="3"/>
                      <a:pt x="422" y="8"/>
                    </a:cubicBezTo>
                    <a:cubicBezTo>
                      <a:pt x="322" y="8"/>
                      <a:pt x="221" y="28"/>
                      <a:pt x="141" y="89"/>
                    </a:cubicBezTo>
                    <a:cubicBezTo>
                      <a:pt x="60" y="129"/>
                      <a:pt x="20" y="189"/>
                      <a:pt x="20" y="229"/>
                    </a:cubicBezTo>
                    <a:cubicBezTo>
                      <a:pt x="0" y="290"/>
                      <a:pt x="40" y="330"/>
                      <a:pt x="101" y="370"/>
                    </a:cubicBezTo>
                    <a:cubicBezTo>
                      <a:pt x="159" y="399"/>
                      <a:pt x="218" y="418"/>
                      <a:pt x="285" y="418"/>
                    </a:cubicBezTo>
                    <a:cubicBezTo>
                      <a:pt x="309" y="418"/>
                      <a:pt x="335" y="416"/>
                      <a:pt x="362" y="410"/>
                    </a:cubicBezTo>
                    <a:cubicBezTo>
                      <a:pt x="462" y="410"/>
                      <a:pt x="543" y="390"/>
                      <a:pt x="623" y="330"/>
                    </a:cubicBezTo>
                    <a:cubicBezTo>
                      <a:pt x="704" y="290"/>
                      <a:pt x="764" y="229"/>
                      <a:pt x="764" y="189"/>
                    </a:cubicBezTo>
                    <a:cubicBezTo>
                      <a:pt x="764" y="129"/>
                      <a:pt x="744" y="89"/>
                      <a:pt x="663" y="49"/>
                    </a:cubicBezTo>
                    <a:cubicBezTo>
                      <a:pt x="619" y="19"/>
                      <a:pt x="554" y="0"/>
                      <a:pt x="490" y="0"/>
                    </a:cubicBezTo>
                    <a:close/>
                    <a:moveTo>
                      <a:pt x="1326" y="471"/>
                    </a:moveTo>
                    <a:lnTo>
                      <a:pt x="945" y="712"/>
                    </a:lnTo>
                    <a:lnTo>
                      <a:pt x="2994" y="1777"/>
                    </a:lnTo>
                    <a:lnTo>
                      <a:pt x="3396" y="1556"/>
                    </a:lnTo>
                    <a:lnTo>
                      <a:pt x="1326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1" name="Google Shape;961;p29"/>
              <p:cNvSpPr/>
              <p:nvPr/>
            </p:nvSpPr>
            <p:spPr>
              <a:xfrm>
                <a:off x="5139202" y="3611193"/>
                <a:ext cx="50565" cy="2547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914" extrusionOk="0">
                    <a:moveTo>
                      <a:pt x="1761" y="1"/>
                    </a:moveTo>
                    <a:cubicBezTo>
                      <a:pt x="1730" y="1"/>
                      <a:pt x="1699" y="2"/>
                      <a:pt x="1668" y="4"/>
                    </a:cubicBezTo>
                    <a:cubicBezTo>
                      <a:pt x="1447" y="4"/>
                      <a:pt x="1226" y="85"/>
                      <a:pt x="1025" y="205"/>
                    </a:cubicBezTo>
                    <a:cubicBezTo>
                      <a:pt x="885" y="286"/>
                      <a:pt x="784" y="366"/>
                      <a:pt x="724" y="487"/>
                    </a:cubicBezTo>
                    <a:cubicBezTo>
                      <a:pt x="663" y="587"/>
                      <a:pt x="663" y="688"/>
                      <a:pt x="684" y="788"/>
                    </a:cubicBezTo>
                    <a:lnTo>
                      <a:pt x="342" y="647"/>
                    </a:lnTo>
                    <a:lnTo>
                      <a:pt x="0" y="848"/>
                    </a:lnTo>
                    <a:lnTo>
                      <a:pt x="2070" y="1913"/>
                    </a:lnTo>
                    <a:lnTo>
                      <a:pt x="2472" y="1672"/>
                    </a:lnTo>
                    <a:lnTo>
                      <a:pt x="1005" y="929"/>
                    </a:lnTo>
                    <a:cubicBezTo>
                      <a:pt x="965" y="808"/>
                      <a:pt x="965" y="728"/>
                      <a:pt x="985" y="627"/>
                    </a:cubicBezTo>
                    <a:cubicBezTo>
                      <a:pt x="1025" y="547"/>
                      <a:pt x="1085" y="467"/>
                      <a:pt x="1206" y="406"/>
                    </a:cubicBezTo>
                    <a:cubicBezTo>
                      <a:pt x="1327" y="326"/>
                      <a:pt x="1447" y="286"/>
                      <a:pt x="1568" y="286"/>
                    </a:cubicBezTo>
                    <a:cubicBezTo>
                      <a:pt x="1688" y="286"/>
                      <a:pt x="1829" y="326"/>
                      <a:pt x="1970" y="406"/>
                    </a:cubicBezTo>
                    <a:lnTo>
                      <a:pt x="3396" y="1130"/>
                    </a:lnTo>
                    <a:lnTo>
                      <a:pt x="3798" y="909"/>
                    </a:lnTo>
                    <a:lnTo>
                      <a:pt x="2311" y="145"/>
                    </a:lnTo>
                    <a:cubicBezTo>
                      <a:pt x="2154" y="58"/>
                      <a:pt x="1966" y="1"/>
                      <a:pt x="17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2" name="Google Shape;962;p29"/>
              <p:cNvSpPr/>
              <p:nvPr/>
            </p:nvSpPr>
            <p:spPr>
              <a:xfrm>
                <a:off x="3874267" y="4125882"/>
                <a:ext cx="239394" cy="145784"/>
              </a:xfrm>
              <a:custGeom>
                <a:avLst/>
                <a:gdLst/>
                <a:ahLst/>
                <a:cxnLst/>
                <a:rect l="l" t="t" r="r" b="b"/>
                <a:pathLst>
                  <a:path w="17986" h="10953" extrusionOk="0">
                    <a:moveTo>
                      <a:pt x="3015" y="1"/>
                    </a:moveTo>
                    <a:lnTo>
                      <a:pt x="0" y="10953"/>
                    </a:lnTo>
                    <a:lnTo>
                      <a:pt x="17985" y="9305"/>
                    </a:lnTo>
                    <a:lnTo>
                      <a:pt x="14971" y="7436"/>
                    </a:lnTo>
                    <a:lnTo>
                      <a:pt x="2954" y="8541"/>
                    </a:lnTo>
                    <a:lnTo>
                      <a:pt x="2954" y="8541"/>
                    </a:lnTo>
                    <a:lnTo>
                      <a:pt x="4944" y="1207"/>
                    </a:lnTo>
                    <a:lnTo>
                      <a:pt x="30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3" name="Google Shape;963;p29"/>
              <p:cNvSpPr/>
              <p:nvPr/>
            </p:nvSpPr>
            <p:spPr>
              <a:xfrm>
                <a:off x="5379666" y="3793396"/>
                <a:ext cx="53506" cy="28097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111" extrusionOk="0">
                    <a:moveTo>
                      <a:pt x="2013" y="1"/>
                    </a:moveTo>
                    <a:cubicBezTo>
                      <a:pt x="1568" y="1"/>
                      <a:pt x="1126" y="101"/>
                      <a:pt x="724" y="302"/>
                    </a:cubicBezTo>
                    <a:cubicBezTo>
                      <a:pt x="1" y="724"/>
                      <a:pt x="1" y="1388"/>
                      <a:pt x="724" y="1810"/>
                    </a:cubicBezTo>
                    <a:cubicBezTo>
                      <a:pt x="1126" y="2010"/>
                      <a:pt x="1568" y="2111"/>
                      <a:pt x="2013" y="2111"/>
                    </a:cubicBezTo>
                    <a:cubicBezTo>
                      <a:pt x="2457" y="2111"/>
                      <a:pt x="2904" y="2010"/>
                      <a:pt x="3316" y="1810"/>
                    </a:cubicBezTo>
                    <a:cubicBezTo>
                      <a:pt x="4020" y="1367"/>
                      <a:pt x="4020" y="704"/>
                      <a:pt x="3316" y="302"/>
                    </a:cubicBezTo>
                    <a:cubicBezTo>
                      <a:pt x="2904" y="101"/>
                      <a:pt x="2457" y="1"/>
                      <a:pt x="20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4" name="Google Shape;964;p29"/>
              <p:cNvSpPr/>
              <p:nvPr/>
            </p:nvSpPr>
            <p:spPr>
              <a:xfrm>
                <a:off x="5121006" y="3674168"/>
                <a:ext cx="53506" cy="2803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106" extrusionOk="0">
                    <a:moveTo>
                      <a:pt x="2010" y="1"/>
                    </a:moveTo>
                    <a:cubicBezTo>
                      <a:pt x="1568" y="1"/>
                      <a:pt x="1126" y="106"/>
                      <a:pt x="724" y="317"/>
                    </a:cubicBezTo>
                    <a:cubicBezTo>
                      <a:pt x="1" y="719"/>
                      <a:pt x="1" y="1402"/>
                      <a:pt x="724" y="1804"/>
                    </a:cubicBezTo>
                    <a:cubicBezTo>
                      <a:pt x="1126" y="2005"/>
                      <a:pt x="1568" y="2106"/>
                      <a:pt x="2010" y="2106"/>
                    </a:cubicBezTo>
                    <a:cubicBezTo>
                      <a:pt x="2452" y="2106"/>
                      <a:pt x="2895" y="2005"/>
                      <a:pt x="3296" y="1804"/>
                    </a:cubicBezTo>
                    <a:cubicBezTo>
                      <a:pt x="4020" y="1402"/>
                      <a:pt x="4020" y="719"/>
                      <a:pt x="3296" y="317"/>
                    </a:cubicBezTo>
                    <a:cubicBezTo>
                      <a:pt x="2895" y="106"/>
                      <a:pt x="2452" y="1"/>
                      <a:pt x="20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5" name="Google Shape;965;p29"/>
              <p:cNvSpPr/>
              <p:nvPr/>
            </p:nvSpPr>
            <p:spPr>
              <a:xfrm>
                <a:off x="4699991" y="3806308"/>
                <a:ext cx="53506" cy="2803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106" extrusionOk="0">
                    <a:moveTo>
                      <a:pt x="2012" y="1"/>
                    </a:moveTo>
                    <a:cubicBezTo>
                      <a:pt x="1568" y="1"/>
                      <a:pt x="1126" y="106"/>
                      <a:pt x="724" y="317"/>
                    </a:cubicBezTo>
                    <a:cubicBezTo>
                      <a:pt x="0" y="719"/>
                      <a:pt x="0" y="1402"/>
                      <a:pt x="724" y="1804"/>
                    </a:cubicBezTo>
                    <a:cubicBezTo>
                      <a:pt x="1126" y="2005"/>
                      <a:pt x="1568" y="2106"/>
                      <a:pt x="2012" y="2106"/>
                    </a:cubicBezTo>
                    <a:cubicBezTo>
                      <a:pt x="2457" y="2106"/>
                      <a:pt x="2904" y="2005"/>
                      <a:pt x="3316" y="1804"/>
                    </a:cubicBezTo>
                    <a:cubicBezTo>
                      <a:pt x="4019" y="1402"/>
                      <a:pt x="4019" y="719"/>
                      <a:pt x="3316" y="317"/>
                    </a:cubicBezTo>
                    <a:cubicBezTo>
                      <a:pt x="2904" y="106"/>
                      <a:pt x="2457" y="1"/>
                      <a:pt x="20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6" name="Google Shape;966;p29"/>
              <p:cNvSpPr/>
              <p:nvPr/>
            </p:nvSpPr>
            <p:spPr>
              <a:xfrm>
                <a:off x="4729408" y="4057409"/>
                <a:ext cx="53506" cy="28097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111" extrusionOk="0">
                    <a:moveTo>
                      <a:pt x="2010" y="1"/>
                    </a:moveTo>
                    <a:cubicBezTo>
                      <a:pt x="1568" y="1"/>
                      <a:pt x="1126" y="101"/>
                      <a:pt x="724" y="302"/>
                    </a:cubicBezTo>
                    <a:cubicBezTo>
                      <a:pt x="1" y="724"/>
                      <a:pt x="1" y="1387"/>
                      <a:pt x="724" y="1809"/>
                    </a:cubicBezTo>
                    <a:cubicBezTo>
                      <a:pt x="1126" y="2010"/>
                      <a:pt x="1568" y="2111"/>
                      <a:pt x="2010" y="2111"/>
                    </a:cubicBezTo>
                    <a:cubicBezTo>
                      <a:pt x="2452" y="2111"/>
                      <a:pt x="2895" y="2010"/>
                      <a:pt x="3296" y="1809"/>
                    </a:cubicBezTo>
                    <a:cubicBezTo>
                      <a:pt x="4020" y="1407"/>
                      <a:pt x="4020" y="744"/>
                      <a:pt x="3296" y="302"/>
                    </a:cubicBezTo>
                    <a:cubicBezTo>
                      <a:pt x="2895" y="101"/>
                      <a:pt x="2452" y="1"/>
                      <a:pt x="20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4351455" y="3868364"/>
                <a:ext cx="53506" cy="2823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121" extrusionOk="0">
                    <a:moveTo>
                      <a:pt x="2013" y="1"/>
                    </a:moveTo>
                    <a:cubicBezTo>
                      <a:pt x="1568" y="1"/>
                      <a:pt x="1126" y="106"/>
                      <a:pt x="724" y="317"/>
                    </a:cubicBezTo>
                    <a:cubicBezTo>
                      <a:pt x="1" y="719"/>
                      <a:pt x="1" y="1402"/>
                      <a:pt x="724" y="1804"/>
                    </a:cubicBezTo>
                    <a:cubicBezTo>
                      <a:pt x="1126" y="2015"/>
                      <a:pt x="1568" y="2121"/>
                      <a:pt x="2013" y="2121"/>
                    </a:cubicBezTo>
                    <a:cubicBezTo>
                      <a:pt x="2457" y="2121"/>
                      <a:pt x="2904" y="2015"/>
                      <a:pt x="3316" y="1804"/>
                    </a:cubicBezTo>
                    <a:cubicBezTo>
                      <a:pt x="4020" y="1402"/>
                      <a:pt x="4020" y="719"/>
                      <a:pt x="3316" y="317"/>
                    </a:cubicBezTo>
                    <a:cubicBezTo>
                      <a:pt x="2904" y="106"/>
                      <a:pt x="2457" y="1"/>
                      <a:pt x="20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4204873" y="3704597"/>
                <a:ext cx="53506" cy="2803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106" extrusionOk="0">
                    <a:moveTo>
                      <a:pt x="2013" y="0"/>
                    </a:moveTo>
                    <a:cubicBezTo>
                      <a:pt x="1568" y="0"/>
                      <a:pt x="1126" y="101"/>
                      <a:pt x="724" y="302"/>
                    </a:cubicBezTo>
                    <a:cubicBezTo>
                      <a:pt x="1" y="724"/>
                      <a:pt x="1" y="1387"/>
                      <a:pt x="724" y="1789"/>
                    </a:cubicBezTo>
                    <a:cubicBezTo>
                      <a:pt x="1126" y="2000"/>
                      <a:pt x="1568" y="2105"/>
                      <a:pt x="2013" y="2105"/>
                    </a:cubicBezTo>
                    <a:cubicBezTo>
                      <a:pt x="2457" y="2105"/>
                      <a:pt x="2904" y="2000"/>
                      <a:pt x="3316" y="1789"/>
                    </a:cubicBezTo>
                    <a:cubicBezTo>
                      <a:pt x="4020" y="1387"/>
                      <a:pt x="4020" y="724"/>
                      <a:pt x="3316" y="302"/>
                    </a:cubicBezTo>
                    <a:cubicBezTo>
                      <a:pt x="2904" y="101"/>
                      <a:pt x="2457" y="0"/>
                      <a:pt x="20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3777163" y="3984983"/>
                <a:ext cx="53506" cy="28231"/>
              </a:xfrm>
              <a:custGeom>
                <a:avLst/>
                <a:gdLst/>
                <a:ahLst/>
                <a:cxnLst/>
                <a:rect l="l" t="t" r="r" b="b"/>
                <a:pathLst>
                  <a:path w="4020" h="2121" extrusionOk="0">
                    <a:moveTo>
                      <a:pt x="2008" y="1"/>
                    </a:moveTo>
                    <a:cubicBezTo>
                      <a:pt x="1563" y="1"/>
                      <a:pt x="1116" y="106"/>
                      <a:pt x="704" y="317"/>
                    </a:cubicBezTo>
                    <a:cubicBezTo>
                      <a:pt x="1" y="739"/>
                      <a:pt x="1" y="1403"/>
                      <a:pt x="704" y="1804"/>
                    </a:cubicBezTo>
                    <a:cubicBezTo>
                      <a:pt x="1116" y="2015"/>
                      <a:pt x="1563" y="2121"/>
                      <a:pt x="2008" y="2121"/>
                    </a:cubicBezTo>
                    <a:cubicBezTo>
                      <a:pt x="2452" y="2121"/>
                      <a:pt x="2895" y="2015"/>
                      <a:pt x="3296" y="1804"/>
                    </a:cubicBezTo>
                    <a:cubicBezTo>
                      <a:pt x="4020" y="1403"/>
                      <a:pt x="4020" y="719"/>
                      <a:pt x="3296" y="317"/>
                    </a:cubicBezTo>
                    <a:cubicBezTo>
                      <a:pt x="2895" y="106"/>
                      <a:pt x="2452" y="1"/>
                      <a:pt x="20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739186" y="3797682"/>
                <a:ext cx="129200" cy="202485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15213" extrusionOk="0">
                    <a:moveTo>
                      <a:pt x="4863" y="1"/>
                    </a:moveTo>
                    <a:cubicBezTo>
                      <a:pt x="2171" y="1"/>
                      <a:pt x="0" y="2171"/>
                      <a:pt x="0" y="4843"/>
                    </a:cubicBezTo>
                    <a:cubicBezTo>
                      <a:pt x="0" y="7536"/>
                      <a:pt x="4863" y="15212"/>
                      <a:pt x="4863" y="15212"/>
                    </a:cubicBezTo>
                    <a:cubicBezTo>
                      <a:pt x="4863" y="15212"/>
                      <a:pt x="9706" y="7536"/>
                      <a:pt x="9706" y="4843"/>
                    </a:cubicBezTo>
                    <a:cubicBezTo>
                      <a:pt x="9706" y="2171"/>
                      <a:pt x="7536" y="1"/>
                      <a:pt x="48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739985" y="3816145"/>
                <a:ext cx="111551" cy="95552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7179" extrusionOk="0">
                    <a:moveTo>
                      <a:pt x="4803" y="0"/>
                    </a:moveTo>
                    <a:cubicBezTo>
                      <a:pt x="1608" y="0"/>
                      <a:pt x="1" y="3858"/>
                      <a:pt x="2271" y="6129"/>
                    </a:cubicBezTo>
                    <a:cubicBezTo>
                      <a:pt x="2997" y="6854"/>
                      <a:pt x="3889" y="7179"/>
                      <a:pt x="4765" y="7179"/>
                    </a:cubicBezTo>
                    <a:cubicBezTo>
                      <a:pt x="6608" y="7179"/>
                      <a:pt x="8380" y="5743"/>
                      <a:pt x="8380" y="3577"/>
                    </a:cubicBezTo>
                    <a:cubicBezTo>
                      <a:pt x="8380" y="1608"/>
                      <a:pt x="6773" y="0"/>
                      <a:pt x="48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5368964" y="3690155"/>
                <a:ext cx="76519" cy="119031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8943" extrusionOk="0">
                    <a:moveTo>
                      <a:pt x="2874" y="0"/>
                    </a:moveTo>
                    <a:cubicBezTo>
                      <a:pt x="1327" y="0"/>
                      <a:pt x="41" y="1246"/>
                      <a:pt x="1" y="2794"/>
                    </a:cubicBezTo>
                    <a:cubicBezTo>
                      <a:pt x="1" y="4381"/>
                      <a:pt x="2874" y="8943"/>
                      <a:pt x="2874" y="8943"/>
                    </a:cubicBezTo>
                    <a:cubicBezTo>
                      <a:pt x="2874" y="8943"/>
                      <a:pt x="5748" y="4381"/>
                      <a:pt x="5748" y="2794"/>
                    </a:cubicBezTo>
                    <a:cubicBezTo>
                      <a:pt x="5708" y="1246"/>
                      <a:pt x="4422" y="0"/>
                      <a:pt x="2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5369510" y="3700045"/>
                <a:ext cx="66071" cy="56674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4258" extrusionOk="0">
                    <a:moveTo>
                      <a:pt x="2833" y="1"/>
                    </a:moveTo>
                    <a:cubicBezTo>
                      <a:pt x="945" y="1"/>
                      <a:pt x="0" y="2292"/>
                      <a:pt x="1326" y="3638"/>
                    </a:cubicBezTo>
                    <a:cubicBezTo>
                      <a:pt x="1760" y="4066"/>
                      <a:pt x="2293" y="4257"/>
                      <a:pt x="2815" y="4257"/>
                    </a:cubicBezTo>
                    <a:cubicBezTo>
                      <a:pt x="3912" y="4257"/>
                      <a:pt x="4964" y="3411"/>
                      <a:pt x="4964" y="2131"/>
                    </a:cubicBezTo>
                    <a:cubicBezTo>
                      <a:pt x="4964" y="965"/>
                      <a:pt x="3999" y="1"/>
                      <a:pt x="2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4" name="Google Shape;974;p29"/>
            <p:cNvGrpSpPr/>
            <p:nvPr/>
          </p:nvGrpSpPr>
          <p:grpSpPr>
            <a:xfrm>
              <a:off x="6039515" y="1263737"/>
              <a:ext cx="1595882" cy="2020747"/>
              <a:chOff x="6039515" y="1263737"/>
              <a:chExt cx="1595882" cy="2020747"/>
            </a:xfrm>
          </p:grpSpPr>
          <p:grpSp>
            <p:nvGrpSpPr>
              <p:cNvPr id="975" name="Google Shape;975;p29"/>
              <p:cNvGrpSpPr/>
              <p:nvPr/>
            </p:nvGrpSpPr>
            <p:grpSpPr>
              <a:xfrm>
                <a:off x="6039515" y="1263737"/>
                <a:ext cx="1577856" cy="2020747"/>
                <a:chOff x="3190325" y="2069800"/>
                <a:chExt cx="1225900" cy="1570000"/>
              </a:xfrm>
            </p:grpSpPr>
            <p:sp>
              <p:nvSpPr>
                <p:cNvPr id="976" name="Google Shape;976;p29"/>
                <p:cNvSpPr/>
                <p:nvPr/>
              </p:nvSpPr>
              <p:spPr>
                <a:xfrm>
                  <a:off x="3692100" y="3332425"/>
                  <a:ext cx="243225" cy="2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9" h="11061" extrusionOk="0">
                      <a:moveTo>
                        <a:pt x="8316" y="1"/>
                      </a:moveTo>
                      <a:cubicBezTo>
                        <a:pt x="6247" y="1751"/>
                        <a:pt x="3920" y="3144"/>
                        <a:pt x="1413" y="4178"/>
                      </a:cubicBezTo>
                      <a:lnTo>
                        <a:pt x="1" y="11061"/>
                      </a:lnTo>
                      <a:cubicBezTo>
                        <a:pt x="3224" y="9887"/>
                        <a:pt x="6526" y="7918"/>
                        <a:pt x="9728" y="5252"/>
                      </a:cubicBezTo>
                      <a:lnTo>
                        <a:pt x="831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7" name="Google Shape;977;p29"/>
                <p:cNvSpPr/>
                <p:nvPr/>
              </p:nvSpPr>
              <p:spPr>
                <a:xfrm>
                  <a:off x="3970600" y="2069800"/>
                  <a:ext cx="249675" cy="19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7" h="7975" extrusionOk="0">
                      <a:moveTo>
                        <a:pt x="4170" y="0"/>
                      </a:moveTo>
                      <a:cubicBezTo>
                        <a:pt x="3271" y="0"/>
                        <a:pt x="2350" y="80"/>
                        <a:pt x="1413" y="237"/>
                      </a:cubicBezTo>
                      <a:lnTo>
                        <a:pt x="1" y="7139"/>
                      </a:lnTo>
                      <a:cubicBezTo>
                        <a:pt x="619" y="7051"/>
                        <a:pt x="1227" y="7006"/>
                        <a:pt x="1821" y="7006"/>
                      </a:cubicBezTo>
                      <a:cubicBezTo>
                        <a:pt x="3368" y="7006"/>
                        <a:pt x="4825" y="7314"/>
                        <a:pt x="6148" y="7975"/>
                      </a:cubicBezTo>
                      <a:lnTo>
                        <a:pt x="9987" y="1331"/>
                      </a:lnTo>
                      <a:cubicBezTo>
                        <a:pt x="8209" y="428"/>
                        <a:pt x="6248" y="0"/>
                        <a:pt x="41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8" name="Google Shape;978;p29"/>
                <p:cNvSpPr/>
                <p:nvPr/>
              </p:nvSpPr>
              <p:spPr>
                <a:xfrm>
                  <a:off x="3965625" y="3088250"/>
                  <a:ext cx="243225" cy="3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9" h="12672" extrusionOk="0">
                      <a:moveTo>
                        <a:pt x="5889" y="0"/>
                      </a:moveTo>
                      <a:cubicBezTo>
                        <a:pt x="4198" y="2686"/>
                        <a:pt x="2229" y="5172"/>
                        <a:pt x="1" y="7420"/>
                      </a:cubicBezTo>
                      <a:lnTo>
                        <a:pt x="1413" y="12672"/>
                      </a:lnTo>
                      <a:cubicBezTo>
                        <a:pt x="4596" y="9549"/>
                        <a:pt x="7381" y="6028"/>
                        <a:pt x="9728" y="2228"/>
                      </a:cubicBezTo>
                      <a:lnTo>
                        <a:pt x="588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9" name="Google Shape;979;p29"/>
                <p:cNvSpPr/>
                <p:nvPr/>
              </p:nvSpPr>
              <p:spPr>
                <a:xfrm>
                  <a:off x="3687150" y="2091625"/>
                  <a:ext cx="254150" cy="2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" h="10922" extrusionOk="0">
                      <a:moveTo>
                        <a:pt x="10165" y="0"/>
                      </a:moveTo>
                      <a:lnTo>
                        <a:pt x="10165" y="0"/>
                      </a:lnTo>
                      <a:cubicBezTo>
                        <a:pt x="6823" y="1035"/>
                        <a:pt x="3362" y="2964"/>
                        <a:pt x="0" y="5650"/>
                      </a:cubicBezTo>
                      <a:lnTo>
                        <a:pt x="1412" y="10921"/>
                      </a:lnTo>
                      <a:cubicBezTo>
                        <a:pt x="3819" y="9032"/>
                        <a:pt x="6326" y="7659"/>
                        <a:pt x="8753" y="6863"/>
                      </a:cubicBezTo>
                      <a:lnTo>
                        <a:pt x="1016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0" name="Google Shape;980;p29"/>
                <p:cNvSpPr/>
                <p:nvPr/>
              </p:nvSpPr>
              <p:spPr>
                <a:xfrm>
                  <a:off x="4265525" y="2381050"/>
                  <a:ext cx="150700" cy="31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8" h="12733" extrusionOk="0">
                      <a:moveTo>
                        <a:pt x="5431" y="1"/>
                      </a:moveTo>
                      <a:lnTo>
                        <a:pt x="159" y="4676"/>
                      </a:lnTo>
                      <a:cubicBezTo>
                        <a:pt x="517" y="7361"/>
                        <a:pt x="478" y="10066"/>
                        <a:pt x="0" y="12732"/>
                      </a:cubicBezTo>
                      <a:lnTo>
                        <a:pt x="5252" y="11340"/>
                      </a:lnTo>
                      <a:cubicBezTo>
                        <a:pt x="5968" y="7242"/>
                        <a:pt x="6028" y="3383"/>
                        <a:pt x="54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1" name="Google Shape;981;p29"/>
                <p:cNvSpPr/>
                <p:nvPr/>
              </p:nvSpPr>
              <p:spPr>
                <a:xfrm>
                  <a:off x="4170525" y="2132900"/>
                  <a:ext cx="214875" cy="29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1917" extrusionOk="0">
                      <a:moveTo>
                        <a:pt x="3860" y="0"/>
                      </a:moveTo>
                      <a:lnTo>
                        <a:pt x="1" y="6664"/>
                      </a:lnTo>
                      <a:cubicBezTo>
                        <a:pt x="1532" y="7957"/>
                        <a:pt x="2646" y="9748"/>
                        <a:pt x="3343" y="11916"/>
                      </a:cubicBezTo>
                      <a:lnTo>
                        <a:pt x="8594" y="7261"/>
                      </a:lnTo>
                      <a:cubicBezTo>
                        <a:pt x="7639" y="4218"/>
                        <a:pt x="6068" y="1711"/>
                        <a:pt x="38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2" name="Google Shape;982;p29"/>
                <p:cNvSpPr/>
                <p:nvPr/>
              </p:nvSpPr>
              <p:spPr>
                <a:xfrm>
                  <a:off x="3398200" y="2290550"/>
                  <a:ext cx="258125" cy="3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5" h="13210" extrusionOk="0">
                      <a:moveTo>
                        <a:pt x="8912" y="0"/>
                      </a:moveTo>
                      <a:cubicBezTo>
                        <a:pt x="5471" y="3263"/>
                        <a:pt x="2467" y="6943"/>
                        <a:pt x="0" y="10981"/>
                      </a:cubicBezTo>
                      <a:lnTo>
                        <a:pt x="3840" y="13209"/>
                      </a:lnTo>
                      <a:cubicBezTo>
                        <a:pt x="5670" y="10305"/>
                        <a:pt x="7838" y="7619"/>
                        <a:pt x="10325" y="5252"/>
                      </a:cubicBezTo>
                      <a:lnTo>
                        <a:pt x="891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3" name="Google Shape;983;p29"/>
                <p:cNvSpPr/>
                <p:nvPr/>
              </p:nvSpPr>
              <p:spPr>
                <a:xfrm>
                  <a:off x="4161075" y="2750075"/>
                  <a:ext cx="217850" cy="3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4" h="12434" extrusionOk="0">
                      <a:moveTo>
                        <a:pt x="8714" y="0"/>
                      </a:moveTo>
                      <a:lnTo>
                        <a:pt x="3462" y="1413"/>
                      </a:lnTo>
                      <a:cubicBezTo>
                        <a:pt x="2627" y="4476"/>
                        <a:pt x="1473" y="7420"/>
                        <a:pt x="1" y="10225"/>
                      </a:cubicBezTo>
                      <a:lnTo>
                        <a:pt x="3840" y="12433"/>
                      </a:lnTo>
                      <a:cubicBezTo>
                        <a:pt x="5969" y="8514"/>
                        <a:pt x="7600" y="4337"/>
                        <a:pt x="87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4" name="Google Shape;984;p29"/>
                <p:cNvSpPr/>
                <p:nvPr/>
              </p:nvSpPr>
              <p:spPr>
                <a:xfrm>
                  <a:off x="3409625" y="3450300"/>
                  <a:ext cx="251675" cy="1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7" h="7580" extrusionOk="0">
                      <a:moveTo>
                        <a:pt x="3860" y="0"/>
                      </a:moveTo>
                      <a:lnTo>
                        <a:pt x="1" y="6684"/>
                      </a:lnTo>
                      <a:cubicBezTo>
                        <a:pt x="1522" y="7288"/>
                        <a:pt x="3158" y="7580"/>
                        <a:pt x="4878" y="7580"/>
                      </a:cubicBezTo>
                      <a:cubicBezTo>
                        <a:pt x="6105" y="7580"/>
                        <a:pt x="7374" y="7431"/>
                        <a:pt x="8674" y="7142"/>
                      </a:cubicBezTo>
                      <a:lnTo>
                        <a:pt x="10067" y="259"/>
                      </a:lnTo>
                      <a:lnTo>
                        <a:pt x="10067" y="259"/>
                      </a:lnTo>
                      <a:cubicBezTo>
                        <a:pt x="9116" y="464"/>
                        <a:pt x="8183" y="570"/>
                        <a:pt x="7278" y="570"/>
                      </a:cubicBezTo>
                      <a:cubicBezTo>
                        <a:pt x="6083" y="570"/>
                        <a:pt x="4936" y="385"/>
                        <a:pt x="38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5" name="Google Shape;985;p29"/>
                <p:cNvSpPr/>
                <p:nvPr/>
              </p:nvSpPr>
              <p:spPr>
                <a:xfrm>
                  <a:off x="3190325" y="3029550"/>
                  <a:ext cx="152200" cy="32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8" h="13031" extrusionOk="0">
                      <a:moveTo>
                        <a:pt x="5928" y="1"/>
                      </a:moveTo>
                      <a:lnTo>
                        <a:pt x="657" y="1413"/>
                      </a:lnTo>
                      <a:cubicBezTo>
                        <a:pt x="0" y="5650"/>
                        <a:pt x="60" y="9629"/>
                        <a:pt x="836" y="13031"/>
                      </a:cubicBezTo>
                      <a:lnTo>
                        <a:pt x="6087" y="8376"/>
                      </a:lnTo>
                      <a:cubicBezTo>
                        <a:pt x="5550" y="5889"/>
                        <a:pt x="5510" y="3044"/>
                        <a:pt x="592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6" name="Google Shape;986;p29"/>
                <p:cNvSpPr/>
                <p:nvPr/>
              </p:nvSpPr>
              <p:spPr>
                <a:xfrm>
                  <a:off x="3223650" y="2648625"/>
                  <a:ext cx="222800" cy="3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2" h="13209" extrusionOk="0">
                      <a:moveTo>
                        <a:pt x="5053" y="0"/>
                      </a:moveTo>
                      <a:cubicBezTo>
                        <a:pt x="2805" y="4158"/>
                        <a:pt x="1094" y="8594"/>
                        <a:pt x="0" y="13209"/>
                      </a:cubicBezTo>
                      <a:lnTo>
                        <a:pt x="5252" y="11796"/>
                      </a:lnTo>
                      <a:cubicBezTo>
                        <a:pt x="6067" y="8474"/>
                        <a:pt x="7301" y="5252"/>
                        <a:pt x="8912" y="2208"/>
                      </a:cubicBezTo>
                      <a:lnTo>
                        <a:pt x="505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7" name="Google Shape;987;p29"/>
                <p:cNvSpPr/>
                <p:nvPr/>
              </p:nvSpPr>
              <p:spPr>
                <a:xfrm>
                  <a:off x="3230100" y="3303075"/>
                  <a:ext cx="226300" cy="2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2" h="11539" extrusionOk="0">
                      <a:moveTo>
                        <a:pt x="5272" y="1"/>
                      </a:moveTo>
                      <a:lnTo>
                        <a:pt x="1" y="4676"/>
                      </a:lnTo>
                      <a:cubicBezTo>
                        <a:pt x="1095" y="7620"/>
                        <a:pt x="2825" y="9987"/>
                        <a:pt x="5213" y="11539"/>
                      </a:cubicBezTo>
                      <a:lnTo>
                        <a:pt x="9052" y="4895"/>
                      </a:lnTo>
                      <a:cubicBezTo>
                        <a:pt x="7361" y="3761"/>
                        <a:pt x="6108" y="2070"/>
                        <a:pt x="52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8" name="Google Shape;988;p29"/>
              <p:cNvGrpSpPr/>
              <p:nvPr/>
            </p:nvGrpSpPr>
            <p:grpSpPr>
              <a:xfrm>
                <a:off x="6057541" y="1263737"/>
                <a:ext cx="1577856" cy="2020747"/>
                <a:chOff x="3190325" y="2069800"/>
                <a:chExt cx="1225900" cy="1570000"/>
              </a:xfrm>
            </p:grpSpPr>
            <p:sp>
              <p:nvSpPr>
                <p:cNvPr id="989" name="Google Shape;989;p29"/>
                <p:cNvSpPr/>
                <p:nvPr/>
              </p:nvSpPr>
              <p:spPr>
                <a:xfrm>
                  <a:off x="3692100" y="3332425"/>
                  <a:ext cx="243225" cy="27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9" h="11061" extrusionOk="0">
                      <a:moveTo>
                        <a:pt x="8316" y="1"/>
                      </a:moveTo>
                      <a:cubicBezTo>
                        <a:pt x="6247" y="1751"/>
                        <a:pt x="3920" y="3144"/>
                        <a:pt x="1413" y="4178"/>
                      </a:cubicBezTo>
                      <a:lnTo>
                        <a:pt x="1" y="11061"/>
                      </a:lnTo>
                      <a:cubicBezTo>
                        <a:pt x="3224" y="9887"/>
                        <a:pt x="6526" y="7918"/>
                        <a:pt x="9728" y="5252"/>
                      </a:cubicBezTo>
                      <a:lnTo>
                        <a:pt x="831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0" name="Google Shape;990;p29"/>
                <p:cNvSpPr/>
                <p:nvPr/>
              </p:nvSpPr>
              <p:spPr>
                <a:xfrm>
                  <a:off x="3970600" y="2069800"/>
                  <a:ext cx="249675" cy="19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7" h="7975" extrusionOk="0">
                      <a:moveTo>
                        <a:pt x="4170" y="0"/>
                      </a:moveTo>
                      <a:cubicBezTo>
                        <a:pt x="3271" y="0"/>
                        <a:pt x="2350" y="80"/>
                        <a:pt x="1413" y="237"/>
                      </a:cubicBezTo>
                      <a:lnTo>
                        <a:pt x="1" y="7139"/>
                      </a:lnTo>
                      <a:cubicBezTo>
                        <a:pt x="619" y="7051"/>
                        <a:pt x="1227" y="7006"/>
                        <a:pt x="1821" y="7006"/>
                      </a:cubicBezTo>
                      <a:cubicBezTo>
                        <a:pt x="3368" y="7006"/>
                        <a:pt x="4825" y="7314"/>
                        <a:pt x="6148" y="7975"/>
                      </a:cubicBezTo>
                      <a:lnTo>
                        <a:pt x="9987" y="1331"/>
                      </a:lnTo>
                      <a:cubicBezTo>
                        <a:pt x="8209" y="428"/>
                        <a:pt x="6248" y="0"/>
                        <a:pt x="4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1" name="Google Shape;991;p29"/>
                <p:cNvSpPr/>
                <p:nvPr/>
              </p:nvSpPr>
              <p:spPr>
                <a:xfrm>
                  <a:off x="3965625" y="3088250"/>
                  <a:ext cx="243225" cy="3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9" h="12672" extrusionOk="0">
                      <a:moveTo>
                        <a:pt x="5889" y="0"/>
                      </a:moveTo>
                      <a:cubicBezTo>
                        <a:pt x="4198" y="2686"/>
                        <a:pt x="2229" y="5172"/>
                        <a:pt x="1" y="7420"/>
                      </a:cubicBezTo>
                      <a:lnTo>
                        <a:pt x="1413" y="12672"/>
                      </a:lnTo>
                      <a:cubicBezTo>
                        <a:pt x="4596" y="9549"/>
                        <a:pt x="7381" y="6028"/>
                        <a:pt x="9728" y="2228"/>
                      </a:cubicBezTo>
                      <a:lnTo>
                        <a:pt x="588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2" name="Google Shape;992;p29"/>
                <p:cNvSpPr/>
                <p:nvPr/>
              </p:nvSpPr>
              <p:spPr>
                <a:xfrm>
                  <a:off x="3687150" y="2091625"/>
                  <a:ext cx="254150" cy="2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6" h="10922" extrusionOk="0">
                      <a:moveTo>
                        <a:pt x="10165" y="0"/>
                      </a:moveTo>
                      <a:lnTo>
                        <a:pt x="10165" y="0"/>
                      </a:lnTo>
                      <a:cubicBezTo>
                        <a:pt x="6823" y="1035"/>
                        <a:pt x="3362" y="2964"/>
                        <a:pt x="0" y="5650"/>
                      </a:cubicBezTo>
                      <a:lnTo>
                        <a:pt x="1412" y="10921"/>
                      </a:lnTo>
                      <a:cubicBezTo>
                        <a:pt x="3819" y="9032"/>
                        <a:pt x="6326" y="7659"/>
                        <a:pt x="8753" y="6863"/>
                      </a:cubicBezTo>
                      <a:lnTo>
                        <a:pt x="1016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3" name="Google Shape;993;p29"/>
                <p:cNvSpPr/>
                <p:nvPr/>
              </p:nvSpPr>
              <p:spPr>
                <a:xfrm>
                  <a:off x="4265525" y="2381050"/>
                  <a:ext cx="150700" cy="31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8" h="12733" extrusionOk="0">
                      <a:moveTo>
                        <a:pt x="5431" y="1"/>
                      </a:moveTo>
                      <a:lnTo>
                        <a:pt x="159" y="4676"/>
                      </a:lnTo>
                      <a:cubicBezTo>
                        <a:pt x="517" y="7361"/>
                        <a:pt x="478" y="10066"/>
                        <a:pt x="0" y="12732"/>
                      </a:cubicBezTo>
                      <a:lnTo>
                        <a:pt x="5252" y="11340"/>
                      </a:lnTo>
                      <a:cubicBezTo>
                        <a:pt x="5968" y="7242"/>
                        <a:pt x="6028" y="3383"/>
                        <a:pt x="5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4" name="Google Shape;994;p29"/>
                <p:cNvSpPr/>
                <p:nvPr/>
              </p:nvSpPr>
              <p:spPr>
                <a:xfrm>
                  <a:off x="4170525" y="2132900"/>
                  <a:ext cx="214875" cy="29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1917" extrusionOk="0">
                      <a:moveTo>
                        <a:pt x="3860" y="0"/>
                      </a:moveTo>
                      <a:lnTo>
                        <a:pt x="1" y="6664"/>
                      </a:lnTo>
                      <a:cubicBezTo>
                        <a:pt x="1532" y="7957"/>
                        <a:pt x="2646" y="9748"/>
                        <a:pt x="3343" y="11916"/>
                      </a:cubicBezTo>
                      <a:lnTo>
                        <a:pt x="8594" y="7261"/>
                      </a:lnTo>
                      <a:cubicBezTo>
                        <a:pt x="7639" y="4218"/>
                        <a:pt x="6068" y="1711"/>
                        <a:pt x="38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5" name="Google Shape;995;p29"/>
                <p:cNvSpPr/>
                <p:nvPr/>
              </p:nvSpPr>
              <p:spPr>
                <a:xfrm>
                  <a:off x="3398200" y="2290550"/>
                  <a:ext cx="258125" cy="33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25" h="13210" extrusionOk="0">
                      <a:moveTo>
                        <a:pt x="8912" y="0"/>
                      </a:moveTo>
                      <a:cubicBezTo>
                        <a:pt x="5471" y="3263"/>
                        <a:pt x="2467" y="6943"/>
                        <a:pt x="0" y="10981"/>
                      </a:cubicBezTo>
                      <a:lnTo>
                        <a:pt x="3840" y="13209"/>
                      </a:lnTo>
                      <a:cubicBezTo>
                        <a:pt x="5670" y="10305"/>
                        <a:pt x="7838" y="7619"/>
                        <a:pt x="10325" y="5252"/>
                      </a:cubicBezTo>
                      <a:lnTo>
                        <a:pt x="891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6" name="Google Shape;996;p29"/>
                <p:cNvSpPr/>
                <p:nvPr/>
              </p:nvSpPr>
              <p:spPr>
                <a:xfrm>
                  <a:off x="4161075" y="2750075"/>
                  <a:ext cx="217850" cy="3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4" h="12434" extrusionOk="0">
                      <a:moveTo>
                        <a:pt x="8714" y="0"/>
                      </a:moveTo>
                      <a:lnTo>
                        <a:pt x="3462" y="1413"/>
                      </a:lnTo>
                      <a:cubicBezTo>
                        <a:pt x="2627" y="4476"/>
                        <a:pt x="1473" y="7420"/>
                        <a:pt x="1" y="10225"/>
                      </a:cubicBezTo>
                      <a:lnTo>
                        <a:pt x="3840" y="12433"/>
                      </a:lnTo>
                      <a:cubicBezTo>
                        <a:pt x="5969" y="8514"/>
                        <a:pt x="7600" y="4337"/>
                        <a:pt x="87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7" name="Google Shape;997;p29"/>
                <p:cNvSpPr/>
                <p:nvPr/>
              </p:nvSpPr>
              <p:spPr>
                <a:xfrm>
                  <a:off x="3409625" y="3450300"/>
                  <a:ext cx="251675" cy="1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7" h="7580" extrusionOk="0">
                      <a:moveTo>
                        <a:pt x="3860" y="0"/>
                      </a:moveTo>
                      <a:lnTo>
                        <a:pt x="1" y="6684"/>
                      </a:lnTo>
                      <a:cubicBezTo>
                        <a:pt x="1522" y="7288"/>
                        <a:pt x="3158" y="7580"/>
                        <a:pt x="4878" y="7580"/>
                      </a:cubicBezTo>
                      <a:cubicBezTo>
                        <a:pt x="6105" y="7580"/>
                        <a:pt x="7374" y="7431"/>
                        <a:pt x="8674" y="7142"/>
                      </a:cubicBezTo>
                      <a:lnTo>
                        <a:pt x="10067" y="259"/>
                      </a:lnTo>
                      <a:lnTo>
                        <a:pt x="10067" y="259"/>
                      </a:lnTo>
                      <a:cubicBezTo>
                        <a:pt x="9116" y="464"/>
                        <a:pt x="8183" y="570"/>
                        <a:pt x="7278" y="570"/>
                      </a:cubicBezTo>
                      <a:cubicBezTo>
                        <a:pt x="6083" y="570"/>
                        <a:pt x="4936" y="385"/>
                        <a:pt x="38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8" name="Google Shape;998;p29"/>
                <p:cNvSpPr/>
                <p:nvPr/>
              </p:nvSpPr>
              <p:spPr>
                <a:xfrm>
                  <a:off x="3190325" y="3029550"/>
                  <a:ext cx="117066" cy="32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8" h="13031" extrusionOk="0">
                      <a:moveTo>
                        <a:pt x="5928" y="1"/>
                      </a:moveTo>
                      <a:lnTo>
                        <a:pt x="657" y="1413"/>
                      </a:lnTo>
                      <a:cubicBezTo>
                        <a:pt x="0" y="5650"/>
                        <a:pt x="60" y="9629"/>
                        <a:pt x="836" y="13031"/>
                      </a:cubicBezTo>
                      <a:lnTo>
                        <a:pt x="6087" y="8376"/>
                      </a:lnTo>
                      <a:cubicBezTo>
                        <a:pt x="5550" y="5889"/>
                        <a:pt x="5510" y="3044"/>
                        <a:pt x="592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9" name="Google Shape;999;p29"/>
                <p:cNvSpPr/>
                <p:nvPr/>
              </p:nvSpPr>
              <p:spPr>
                <a:xfrm>
                  <a:off x="3223650" y="2648625"/>
                  <a:ext cx="222800" cy="33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2" h="13209" extrusionOk="0">
                      <a:moveTo>
                        <a:pt x="5053" y="0"/>
                      </a:moveTo>
                      <a:cubicBezTo>
                        <a:pt x="2805" y="4158"/>
                        <a:pt x="1094" y="8594"/>
                        <a:pt x="0" y="13209"/>
                      </a:cubicBezTo>
                      <a:lnTo>
                        <a:pt x="5252" y="11796"/>
                      </a:lnTo>
                      <a:cubicBezTo>
                        <a:pt x="6067" y="8474"/>
                        <a:pt x="7301" y="5252"/>
                        <a:pt x="8912" y="2208"/>
                      </a:cubicBezTo>
                      <a:lnTo>
                        <a:pt x="505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0" name="Google Shape;1000;p29"/>
                <p:cNvSpPr/>
                <p:nvPr/>
              </p:nvSpPr>
              <p:spPr>
                <a:xfrm>
                  <a:off x="3230100" y="3303075"/>
                  <a:ext cx="226300" cy="28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2" h="11539" extrusionOk="0">
                      <a:moveTo>
                        <a:pt x="5272" y="1"/>
                      </a:moveTo>
                      <a:lnTo>
                        <a:pt x="1" y="4676"/>
                      </a:lnTo>
                      <a:cubicBezTo>
                        <a:pt x="1095" y="7620"/>
                        <a:pt x="2825" y="9987"/>
                        <a:pt x="5213" y="11539"/>
                      </a:cubicBezTo>
                      <a:lnTo>
                        <a:pt x="9052" y="4895"/>
                      </a:lnTo>
                      <a:cubicBezTo>
                        <a:pt x="7361" y="3761"/>
                        <a:pt x="6108" y="2070"/>
                        <a:pt x="52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6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01" name="Google Shape;1001;p29"/>
            <p:cNvGrpSpPr/>
            <p:nvPr/>
          </p:nvGrpSpPr>
          <p:grpSpPr>
            <a:xfrm>
              <a:off x="462675" y="1442100"/>
              <a:ext cx="5942675" cy="3290050"/>
              <a:chOff x="462675" y="1442100"/>
              <a:chExt cx="5942675" cy="3290050"/>
            </a:xfrm>
          </p:grpSpPr>
          <p:sp>
            <p:nvSpPr>
              <p:cNvPr id="1002" name="Google Shape;1002;p29"/>
              <p:cNvSpPr/>
              <p:nvPr/>
            </p:nvSpPr>
            <p:spPr>
              <a:xfrm>
                <a:off x="3232550" y="1454125"/>
                <a:ext cx="3172800" cy="327802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131121" extrusionOk="0">
                    <a:moveTo>
                      <a:pt x="126912" y="110321"/>
                    </a:moveTo>
                    <a:lnTo>
                      <a:pt x="86844" y="131097"/>
                    </a:lnTo>
                    <a:lnTo>
                      <a:pt x="0" y="131121"/>
                    </a:lnTo>
                    <a:lnTo>
                      <a:pt x="7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3" name="Google Shape;1003;p29"/>
              <p:cNvSpPr/>
              <p:nvPr/>
            </p:nvSpPr>
            <p:spPr>
              <a:xfrm>
                <a:off x="462675" y="1442100"/>
                <a:ext cx="2697925" cy="3289918"/>
              </a:xfrm>
              <a:custGeom>
                <a:avLst/>
                <a:gdLst/>
                <a:ahLst/>
                <a:cxnLst/>
                <a:rect l="l" t="t" r="r" b="b"/>
                <a:pathLst>
                  <a:path w="107917" h="131953" extrusionOk="0">
                    <a:moveTo>
                      <a:pt x="107917" y="131953"/>
                    </a:moveTo>
                    <a:lnTo>
                      <a:pt x="0" y="131953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 sz="1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005" name="Google Shape;1005;p29"/>
          <p:cNvGrpSpPr/>
          <p:nvPr/>
        </p:nvGrpSpPr>
        <p:grpSpPr>
          <a:xfrm>
            <a:off x="528201" y="1680933"/>
            <a:ext cx="3342300" cy="1271198"/>
            <a:chOff x="396150" y="1260700"/>
            <a:chExt cx="2506725" cy="856488"/>
          </a:xfrm>
        </p:grpSpPr>
        <p:sp>
          <p:nvSpPr>
            <p:cNvPr id="1006" name="Google Shape;1006;p29"/>
            <p:cNvSpPr/>
            <p:nvPr/>
          </p:nvSpPr>
          <p:spPr>
            <a:xfrm>
              <a:off x="396150" y="1358525"/>
              <a:ext cx="122100" cy="122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7" name="Google Shape;1007;p29"/>
            <p:cNvGrpSpPr/>
            <p:nvPr/>
          </p:nvGrpSpPr>
          <p:grpSpPr>
            <a:xfrm>
              <a:off x="534075" y="1260700"/>
              <a:ext cx="2368800" cy="856488"/>
              <a:chOff x="534075" y="1260700"/>
              <a:chExt cx="2368800" cy="856488"/>
            </a:xfrm>
          </p:grpSpPr>
          <p:sp>
            <p:nvSpPr>
              <p:cNvPr id="1008" name="Google Shape;1008;p29"/>
              <p:cNvSpPr txBox="1"/>
              <p:nvPr/>
            </p:nvSpPr>
            <p:spPr>
              <a:xfrm>
                <a:off x="534075" y="1598488"/>
                <a:ext cx="23688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it-IT" sz="1600" dirty="0">
                    <a:solidFill>
                      <a:schemeClr val="dk1"/>
                    </a:solidFill>
                    <a:latin typeface="Calibri" panose="020F0502020204030204" pitchFamily="34" charset="0"/>
                    <a:ea typeface="Fira Sans"/>
                    <a:cs typeface="Calibri" panose="020F0502020204030204" pitchFamily="34" charset="0"/>
                    <a:sym typeface="Fira Sans"/>
                  </a:rPr>
                  <a:t>Programma di allenamento funzionale sotto la supervisione di un educatore professionale e di un istruttore sportivo qualificato</a:t>
                </a:r>
                <a:endParaRPr sz="1600" dirty="0">
                  <a:solidFill>
                    <a:schemeClr val="dk1"/>
                  </a:solidFill>
                  <a:latin typeface="Calibri" panose="020F0502020204030204" pitchFamily="34" charset="0"/>
                  <a:ea typeface="Fira Sans"/>
                  <a:cs typeface="Calibri" panose="020F0502020204030204" pitchFamily="34" charset="0"/>
                  <a:sym typeface="Fira Sans"/>
                </a:endParaRPr>
              </a:p>
            </p:txBody>
          </p:sp>
          <p:sp>
            <p:nvSpPr>
              <p:cNvPr id="1009" name="Google Shape;1009;p29"/>
              <p:cNvSpPr txBox="1"/>
              <p:nvPr/>
            </p:nvSpPr>
            <p:spPr>
              <a:xfrm>
                <a:off x="534075" y="1260700"/>
                <a:ext cx="2368800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16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Functional Training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</p:grpSp>
      <p:grpSp>
        <p:nvGrpSpPr>
          <p:cNvPr id="1010" name="Google Shape;1010;p29"/>
          <p:cNvGrpSpPr/>
          <p:nvPr/>
        </p:nvGrpSpPr>
        <p:grpSpPr>
          <a:xfrm>
            <a:off x="528201" y="3179747"/>
            <a:ext cx="3342300" cy="1141985"/>
            <a:chOff x="396150" y="2384811"/>
            <a:chExt cx="2506725" cy="856489"/>
          </a:xfrm>
        </p:grpSpPr>
        <p:sp>
          <p:nvSpPr>
            <p:cNvPr id="1011" name="Google Shape;1011;p29"/>
            <p:cNvSpPr/>
            <p:nvPr/>
          </p:nvSpPr>
          <p:spPr>
            <a:xfrm>
              <a:off x="396150" y="2480647"/>
              <a:ext cx="122100" cy="122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12" name="Google Shape;1012;p29"/>
            <p:cNvGrpSpPr/>
            <p:nvPr/>
          </p:nvGrpSpPr>
          <p:grpSpPr>
            <a:xfrm>
              <a:off x="534075" y="2384811"/>
              <a:ext cx="2368800" cy="856489"/>
              <a:chOff x="534075" y="2384811"/>
              <a:chExt cx="2368800" cy="856489"/>
            </a:xfrm>
          </p:grpSpPr>
          <p:sp>
            <p:nvSpPr>
              <p:cNvPr id="1013" name="Google Shape;1013;p29"/>
              <p:cNvSpPr txBox="1"/>
              <p:nvPr/>
            </p:nvSpPr>
            <p:spPr>
              <a:xfrm>
                <a:off x="534075" y="2909213"/>
                <a:ext cx="2368800" cy="332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it-IT" sz="1600" dirty="0">
                    <a:solidFill>
                      <a:schemeClr val="dk1"/>
                    </a:solidFill>
                    <a:latin typeface="Calibri" panose="020F0502020204030204" pitchFamily="34" charset="0"/>
                    <a:ea typeface="Fira Sans"/>
                    <a:cs typeface="Calibri" panose="020F0502020204030204" pitchFamily="34" charset="0"/>
                    <a:sym typeface="Fira Sans"/>
                  </a:rPr>
                  <a:t>Allenamenti con pattini in linea con uno spirito ludico e socializzante grazie alla compresenza di una educatrice professionale e un istruttore qualificato</a:t>
                </a:r>
                <a:endParaRPr sz="1600" dirty="0">
                  <a:solidFill>
                    <a:schemeClr val="dk1"/>
                  </a:solidFill>
                  <a:latin typeface="Calibri" panose="020F0502020204030204" pitchFamily="34" charset="0"/>
                  <a:ea typeface="Fira Sans"/>
                  <a:cs typeface="Calibri" panose="020F0502020204030204" pitchFamily="34" charset="0"/>
                  <a:sym typeface="Fira Sans"/>
                </a:endParaRPr>
              </a:p>
            </p:txBody>
          </p:sp>
          <p:sp>
            <p:nvSpPr>
              <p:cNvPr id="1014" name="Google Shape;1014;p29"/>
              <p:cNvSpPr txBox="1"/>
              <p:nvPr/>
            </p:nvSpPr>
            <p:spPr>
              <a:xfrm>
                <a:off x="534075" y="2384811"/>
                <a:ext cx="2368800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1600" dirty="0">
                    <a:solidFill>
                      <a:schemeClr val="accent2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Pattinaggio in linea</a:t>
                </a:r>
                <a:endParaRPr sz="1600" dirty="0">
                  <a:solidFill>
                    <a:schemeClr val="accent2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</p:grpSp>
      <p:grpSp>
        <p:nvGrpSpPr>
          <p:cNvPr id="1015" name="Google Shape;1015;p29"/>
          <p:cNvGrpSpPr/>
          <p:nvPr/>
        </p:nvGrpSpPr>
        <p:grpSpPr>
          <a:xfrm>
            <a:off x="528201" y="4705986"/>
            <a:ext cx="3350804" cy="1285815"/>
            <a:chOff x="396150" y="3529488"/>
            <a:chExt cx="2513103" cy="964361"/>
          </a:xfrm>
        </p:grpSpPr>
        <p:sp>
          <p:nvSpPr>
            <p:cNvPr id="1016" name="Google Shape;1016;p29"/>
            <p:cNvSpPr/>
            <p:nvPr/>
          </p:nvSpPr>
          <p:spPr>
            <a:xfrm>
              <a:off x="396150" y="3602770"/>
              <a:ext cx="122100" cy="122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6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17" name="Google Shape;1017;p29"/>
            <p:cNvGrpSpPr/>
            <p:nvPr/>
          </p:nvGrpSpPr>
          <p:grpSpPr>
            <a:xfrm>
              <a:off x="534075" y="3529488"/>
              <a:ext cx="2375178" cy="964361"/>
              <a:chOff x="534075" y="3529488"/>
              <a:chExt cx="2375178" cy="964361"/>
            </a:xfrm>
          </p:grpSpPr>
          <p:sp>
            <p:nvSpPr>
              <p:cNvPr id="1018" name="Google Shape;1018;p29"/>
              <p:cNvSpPr txBox="1"/>
              <p:nvPr/>
            </p:nvSpPr>
            <p:spPr>
              <a:xfrm>
                <a:off x="534075" y="3975149"/>
                <a:ext cx="23688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1600" dirty="0">
                    <a:solidFill>
                      <a:schemeClr val="dk1"/>
                    </a:solidFill>
                    <a:latin typeface="Calibri" panose="020F0502020204030204" pitchFamily="34" charset="0"/>
                    <a:ea typeface="Fira Sans"/>
                    <a:cs typeface="Calibri" panose="020F0502020204030204" pitchFamily="34" charset="0"/>
                    <a:sym typeface="Fira Sans"/>
                  </a:rPr>
                  <a:t>Sport di squadra giocato da diversamente abili e normodotati insieme. Il termine “Baskin” è l’unione di “Basket” e “Inclusivo”</a:t>
                </a:r>
              </a:p>
              <a:p>
                <a:r>
                  <a:rPr lang="en" sz="1600" dirty="0">
                    <a:solidFill>
                      <a:schemeClr val="dk1"/>
                    </a:solidFill>
                    <a:latin typeface="Calibri" panose="020F0502020204030204" pitchFamily="34" charset="0"/>
                    <a:ea typeface="Fira Sans"/>
                    <a:cs typeface="Calibri" panose="020F0502020204030204" pitchFamily="34" charset="0"/>
                    <a:sym typeface="Fira Sans"/>
                  </a:rPr>
                  <a:t> </a:t>
                </a:r>
                <a:endParaRPr sz="1600" dirty="0">
                  <a:solidFill>
                    <a:schemeClr val="dk1"/>
                  </a:solidFill>
                  <a:latin typeface="Calibri" panose="020F0502020204030204" pitchFamily="34" charset="0"/>
                  <a:ea typeface="Fira Sans"/>
                  <a:cs typeface="Calibri" panose="020F0502020204030204" pitchFamily="34" charset="0"/>
                  <a:sym typeface="Fira Sans"/>
                </a:endParaRPr>
              </a:p>
            </p:txBody>
          </p:sp>
          <p:sp>
            <p:nvSpPr>
              <p:cNvPr id="1019" name="Google Shape;1019;p29"/>
              <p:cNvSpPr txBox="1"/>
              <p:nvPr/>
            </p:nvSpPr>
            <p:spPr>
              <a:xfrm>
                <a:off x="540453" y="3529488"/>
                <a:ext cx="2368800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Fira Sans Extra Condensed Medium"/>
                    <a:cs typeface="Calibri" panose="020F0502020204030204" pitchFamily="34" charset="0"/>
                    <a:sym typeface="Fira Sans Extra Condensed Medium"/>
                  </a:rPr>
                  <a:t>Baskin</a:t>
                </a:r>
                <a:endParaRPr sz="1600" dirty="0">
                  <a:solidFill>
                    <a:srgbClr val="FF0000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endParaRPr>
              </a:p>
            </p:txBody>
          </p:sp>
        </p:grpSp>
      </p:grpSp>
      <p:sp>
        <p:nvSpPr>
          <p:cNvPr id="2" name="Google Shape;46;p15">
            <a:extLst>
              <a:ext uri="{FF2B5EF4-FFF2-40B4-BE49-F238E27FC236}">
                <a16:creationId xmlns:a16="http://schemas.microsoft.com/office/drawing/2014/main" id="{5D3A794F-61D0-826F-9066-DF65FA5631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902" y="512763"/>
            <a:ext cx="8741412" cy="51752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/>
          <a:p>
            <a:pPr algn="l"/>
            <a:r>
              <a:rPr lang="en-US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Azione 1- Coach Carter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0A56AB-1399-AB28-E4CE-AD1CCFA1183A}"/>
              </a:ext>
            </a:extLst>
          </p:cNvPr>
          <p:cNvSpPr txBox="1"/>
          <p:nvPr/>
        </p:nvSpPr>
        <p:spPr>
          <a:xfrm>
            <a:off x="4276832" y="1834032"/>
            <a:ext cx="396829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600" dirty="0">
              <a:solidFill>
                <a:schemeClr val="dk1"/>
              </a:solidFill>
              <a:latin typeface="Calibri" panose="020F0502020204030204" pitchFamily="34" charset="0"/>
              <a:ea typeface="Fira Sans"/>
              <a:cs typeface="Calibri" panose="020F0502020204030204" pitchFamily="34" charset="0"/>
              <a:sym typeface="Fira Sans"/>
            </a:endParaRP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TUTTI I LUNEDI’ DALLE 15.30 ALLE 17.00</a:t>
            </a: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PALESTRA T-ACADEMY 20</a:t>
            </a: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CASTELLANZA</a:t>
            </a: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TUTTI I VENERDI’ DALLE 15.00 ALLE 17.00</a:t>
            </a: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ea typeface="Fira Sans"/>
                <a:cs typeface="Calibri" panose="020F0502020204030204" pitchFamily="34" charset="0"/>
                <a:sym typeface="Fira Sans"/>
              </a:rPr>
              <a:t>PALESTRA SCUOLE MEDIE OLGIATE</a:t>
            </a:r>
          </a:p>
        </p:txBody>
      </p:sp>
      <p:sp>
        <p:nvSpPr>
          <p:cNvPr id="5" name="Google Shape;1562;p34">
            <a:extLst>
              <a:ext uri="{FF2B5EF4-FFF2-40B4-BE49-F238E27FC236}">
                <a16:creationId xmlns:a16="http://schemas.microsoft.com/office/drawing/2014/main" id="{92F3FD30-E008-EA66-8517-03BF1823B6A9}"/>
              </a:ext>
            </a:extLst>
          </p:cNvPr>
          <p:cNvSpPr txBox="1">
            <a:spLocks/>
          </p:cNvSpPr>
          <p:nvPr/>
        </p:nvSpPr>
        <p:spPr>
          <a:xfrm>
            <a:off x="4536177" y="1575432"/>
            <a:ext cx="3158399" cy="51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it-IT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Luoghi e Orari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8A33562-742C-0BC8-1F59-4BC70B6F81D8}"/>
              </a:ext>
            </a:extLst>
          </p:cNvPr>
          <p:cNvSpPr txBox="1"/>
          <p:nvPr/>
        </p:nvSpPr>
        <p:spPr>
          <a:xfrm>
            <a:off x="4493023" y="3695318"/>
            <a:ext cx="38442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TUTTI I MERCOLEDI’ DALLE 18.30 ALLE 19.30</a:t>
            </a: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PALESTRA SCUOLA SECONDARIA DI PRIMO GRADO</a:t>
            </a: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CASTELLANZA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A0CFC7-BCC9-555E-6E4F-5F52A0FA7085}"/>
              </a:ext>
            </a:extLst>
          </p:cNvPr>
          <p:cNvSpPr txBox="1"/>
          <p:nvPr/>
        </p:nvSpPr>
        <p:spPr>
          <a:xfrm>
            <a:off x="4462241" y="5069128"/>
            <a:ext cx="41078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TUTTI I MERCOLEDI’ DALLE 17.30 ALLE 18.30</a:t>
            </a: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PALESTRA SCUOLA SECONDARIA DI PRIMO GRADO </a:t>
            </a:r>
          </a:p>
          <a:p>
            <a:pPr algn="ctr"/>
            <a:r>
              <a:rPr lang="it-IT" sz="1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Fira Sans"/>
              </a:rPr>
              <a:t>CASTELLANZA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p39"/>
          <p:cNvSpPr txBox="1">
            <a:spLocks noGrp="1"/>
          </p:cNvSpPr>
          <p:nvPr>
            <p:ph type="title"/>
          </p:nvPr>
        </p:nvSpPr>
        <p:spPr>
          <a:xfrm>
            <a:off x="609602" y="513333"/>
            <a:ext cx="8747965" cy="51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br>
              <a:rPr lang="it-IT" dirty="0"/>
            </a:br>
            <a:br>
              <a:rPr lang="it-IT" dirty="0"/>
            </a:b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Presenze ad ottobre 2023</a:t>
            </a:r>
          </a:p>
        </p:txBody>
      </p:sp>
      <p:sp>
        <p:nvSpPr>
          <p:cNvPr id="2032" name="Google Shape;2032;p39"/>
          <p:cNvSpPr txBox="1"/>
          <p:nvPr/>
        </p:nvSpPr>
        <p:spPr>
          <a:xfrm>
            <a:off x="7074768" y="4257833"/>
            <a:ext cx="4565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6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72" name="Google Shape;2072;p39"/>
          <p:cNvSpPr txBox="1"/>
          <p:nvPr/>
        </p:nvSpPr>
        <p:spPr>
          <a:xfrm>
            <a:off x="7016801" y="2908867"/>
            <a:ext cx="45656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endParaRPr sz="16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" name="Google Shape;46;p15">
            <a:extLst>
              <a:ext uri="{FF2B5EF4-FFF2-40B4-BE49-F238E27FC236}">
                <a16:creationId xmlns:a16="http://schemas.microsoft.com/office/drawing/2014/main" id="{AD38A42E-0F74-687E-EDD8-CF41C3CCF243}"/>
              </a:ext>
            </a:extLst>
          </p:cNvPr>
          <p:cNvSpPr txBox="1">
            <a:spLocks/>
          </p:cNvSpPr>
          <p:nvPr/>
        </p:nvSpPr>
        <p:spPr>
          <a:xfrm>
            <a:off x="616902" y="512763"/>
            <a:ext cx="8741412" cy="51752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Azione 1- Coach Carter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CD7355-67FB-86C0-C644-63974467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2008935"/>
            <a:ext cx="4058654" cy="22488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F33D3BC-66DF-0793-6F6B-82C61316D14C}"/>
              </a:ext>
            </a:extLst>
          </p:cNvPr>
          <p:cNvSpPr txBox="1"/>
          <p:nvPr/>
        </p:nvSpPr>
        <p:spPr>
          <a:xfrm>
            <a:off x="4618171" y="2376611"/>
            <a:ext cx="24565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7 ragazzi/e dai 10 ai 14 anni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A07809-AEFD-C728-5410-EB25D0FD3559}"/>
              </a:ext>
            </a:extLst>
          </p:cNvPr>
          <p:cNvSpPr txBox="1"/>
          <p:nvPr/>
        </p:nvSpPr>
        <p:spPr>
          <a:xfrm>
            <a:off x="4643212" y="3050048"/>
            <a:ext cx="24565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6 ragazzi/e dai 10 ai 14 anni</a:t>
            </a:r>
          </a:p>
        </p:txBody>
      </p:sp>
      <p:sp>
        <p:nvSpPr>
          <p:cNvPr id="12" name="Google Shape;2078;p39">
            <a:extLst>
              <a:ext uri="{FF2B5EF4-FFF2-40B4-BE49-F238E27FC236}">
                <a16:creationId xmlns:a16="http://schemas.microsoft.com/office/drawing/2014/main" id="{E26FA381-B285-551C-1515-B45941E3908B}"/>
              </a:ext>
            </a:extLst>
          </p:cNvPr>
          <p:cNvSpPr txBox="1"/>
          <p:nvPr/>
        </p:nvSpPr>
        <p:spPr>
          <a:xfrm>
            <a:off x="4101512" y="3462029"/>
            <a:ext cx="3088943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it-IT" sz="1400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4 ragazzi/e dai 10 ai 14 anni</a:t>
            </a:r>
            <a:endParaRPr sz="1400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58E4CC27-90FA-BFB2-6921-EBAC44747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389" y="2908866"/>
            <a:ext cx="4804611" cy="3949133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FDF1AF0-604F-8112-73AF-803D6264E8E6}"/>
              </a:ext>
            </a:extLst>
          </p:cNvPr>
          <p:cNvSpPr txBox="1"/>
          <p:nvPr/>
        </p:nvSpPr>
        <p:spPr>
          <a:xfrm>
            <a:off x="1979699" y="4944822"/>
            <a:ext cx="600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Obiettivo target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coinvolgimento di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50 ragazzi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 biennio</a:t>
            </a:r>
          </a:p>
        </p:txBody>
      </p:sp>
      <p:sp>
        <p:nvSpPr>
          <p:cNvPr id="58" name="Freccia destra con strisce 57">
            <a:extLst>
              <a:ext uri="{FF2B5EF4-FFF2-40B4-BE49-F238E27FC236}">
                <a16:creationId xmlns:a16="http://schemas.microsoft.com/office/drawing/2014/main" id="{85298075-1AE0-E99C-7662-9E5CC3968998}"/>
              </a:ext>
            </a:extLst>
          </p:cNvPr>
          <p:cNvSpPr/>
          <p:nvPr/>
        </p:nvSpPr>
        <p:spPr>
          <a:xfrm>
            <a:off x="493293" y="4883433"/>
            <a:ext cx="1311443" cy="66576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5"/>
          <p:cNvSpPr/>
          <p:nvPr/>
        </p:nvSpPr>
        <p:spPr>
          <a:xfrm>
            <a:off x="6326695" y="5179384"/>
            <a:ext cx="49093" cy="47675"/>
          </a:xfrm>
          <a:custGeom>
            <a:avLst/>
            <a:gdLst/>
            <a:ahLst/>
            <a:cxnLst/>
            <a:rect l="l" t="t" r="r" b="b"/>
            <a:pathLst>
              <a:path w="705" h="685" extrusionOk="0">
                <a:moveTo>
                  <a:pt x="342" y="1"/>
                </a:moveTo>
                <a:cubicBezTo>
                  <a:pt x="162" y="1"/>
                  <a:pt x="1" y="141"/>
                  <a:pt x="1" y="342"/>
                </a:cubicBezTo>
                <a:cubicBezTo>
                  <a:pt x="1" y="523"/>
                  <a:pt x="162" y="684"/>
                  <a:pt x="342" y="684"/>
                </a:cubicBezTo>
                <a:cubicBezTo>
                  <a:pt x="543" y="684"/>
                  <a:pt x="704" y="523"/>
                  <a:pt x="704" y="342"/>
                </a:cubicBezTo>
                <a:cubicBezTo>
                  <a:pt x="704" y="141"/>
                  <a:pt x="543" y="1"/>
                  <a:pt x="3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86D667-DADE-9D6A-FD75-C20D2B1D2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Azione 2- </a:t>
            </a:r>
            <a:r>
              <a:rPr lang="en-US" sz="3600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Freen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5EF116-5039-3E4E-4629-7E9B7FD4CF07}"/>
              </a:ext>
            </a:extLst>
          </p:cNvPr>
          <p:cNvSpPr txBox="1"/>
          <p:nvPr/>
        </p:nvSpPr>
        <p:spPr>
          <a:xfrm>
            <a:off x="493294" y="1270000"/>
            <a:ext cx="935960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 err="1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Freen</a:t>
            </a:r>
            <a:r>
              <a:rPr lang="it-IT" sz="20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è un</a:t>
            </a:r>
            <a:r>
              <a:rPr lang="it-IT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 spazio </a:t>
            </a:r>
            <a:r>
              <a:rPr lang="it-IT" sz="20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aggregativo libero e gratuito, rivolto ai ragazzi dagli 11 ai 17 anni, un luogo e un tempo privilegiato dove essere s</a:t>
            </a:r>
            <a:r>
              <a:rPr lang="it-IT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é</a:t>
            </a:r>
            <a:r>
              <a:rPr lang="it-IT" sz="20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stessi e portare i propri interessi e suggestioni, senza pregiudizi, ma nella libertà di stare insieme. </a:t>
            </a:r>
          </a:p>
          <a:p>
            <a:endParaRPr lang="it-IT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Si prevede di realizzare attività educative/ludiche/culturali costruite con i ragazzi 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È attivo uno Sportello ascolto per adolescenti e genitori con psicologo</a:t>
            </a:r>
          </a:p>
          <a:p>
            <a:endParaRPr lang="it-IT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it-IT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Lunedì, mercoledì e giovedì 15:00/18:30 SANSEBA - via Vittoria, 37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Marnate (VA) </a:t>
            </a:r>
          </a:p>
          <a:p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per info: 329 3846044</a:t>
            </a:r>
            <a:endParaRPr lang="it-IT" sz="2000" dirty="0">
              <a:effectLst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Calibri" panose="020F050202020403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C6D3A57-2C31-44A9-C36F-5404199E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34" y="5588000"/>
            <a:ext cx="3178682" cy="1223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B18BAF-835E-AB15-97C0-37284530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Azione 2- </a:t>
            </a:r>
            <a:r>
              <a:rPr lang="en-US" sz="3600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F658D2-6F89-DE55-0F48-A444033494FE}"/>
              </a:ext>
            </a:extLst>
          </p:cNvPr>
          <p:cNvSpPr txBox="1"/>
          <p:nvPr/>
        </p:nvSpPr>
        <p:spPr>
          <a:xfrm>
            <a:off x="2646948" y="1631148"/>
            <a:ext cx="8319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Presenze ad ottobre 2023</a:t>
            </a: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pomeriggi vedono la presenza per lo più di ragazzi di terza media e prima superiore; circa 25 ragazzi ad apertura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57945E-20BB-9D97-179D-1C389916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12" y="1468700"/>
            <a:ext cx="1921488" cy="517273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0C2C19-3B0D-9CBE-62B5-698B502956C9}"/>
              </a:ext>
            </a:extLst>
          </p:cNvPr>
          <p:cNvSpPr txBox="1"/>
          <p:nvPr/>
        </p:nvSpPr>
        <p:spPr>
          <a:xfrm>
            <a:off x="2704098" y="3882425"/>
            <a:ext cx="82055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Attività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programma</a:t>
            </a:r>
            <a:endParaRPr lang="it-IT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Aggregative: gioco insieme, musica, chiacchiere, scambio di idee, merende, organizzazione feste (Halloween e Natale), arteterapia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serate di apertura,  cineforum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lavoro sull'Identità del gruppo legato al luogo: creazione logo (identità dello spazio), rinnovato lo spazio con pareti colorate, panchine esterne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attivazione dello Sportello ascolto: avviati i primi contatti con diversi genitori interessati e avviato lavoro di rete con Servizi Sociali e Tutela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Segnalazione anche da parte dei Servizi</a:t>
            </a:r>
          </a:p>
        </p:txBody>
      </p:sp>
      <p:sp>
        <p:nvSpPr>
          <p:cNvPr id="8" name="Freccia destra con strisce 7">
            <a:extLst>
              <a:ext uri="{FF2B5EF4-FFF2-40B4-BE49-F238E27FC236}">
                <a16:creationId xmlns:a16="http://schemas.microsoft.com/office/drawing/2014/main" id="{77D1E20A-CBAC-4F63-D718-F2500CDFA709}"/>
              </a:ext>
            </a:extLst>
          </p:cNvPr>
          <p:cNvSpPr/>
          <p:nvPr/>
        </p:nvSpPr>
        <p:spPr>
          <a:xfrm>
            <a:off x="2815389" y="2763238"/>
            <a:ext cx="1022686" cy="665762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442F19-20D4-A8BA-E231-5F04FD0C8710}"/>
              </a:ext>
            </a:extLst>
          </p:cNvPr>
          <p:cNvSpPr txBox="1"/>
          <p:nvPr/>
        </p:nvSpPr>
        <p:spPr>
          <a:xfrm>
            <a:off x="4301291" y="2732037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Obiettivo target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coinvolgimento di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100 ragazzi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nel biennio</a:t>
            </a:r>
          </a:p>
        </p:txBody>
      </p:sp>
    </p:spTree>
    <p:extLst>
      <p:ext uri="{BB962C8B-B14F-4D97-AF65-F5344CB8AC3E}">
        <p14:creationId xmlns:p14="http://schemas.microsoft.com/office/powerpoint/2010/main" val="216797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D9BCDA-C557-7672-CC38-2ED0E998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Azione 2- </a:t>
            </a:r>
            <a:r>
              <a:rPr lang="en-US" sz="3600" i="1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FEEE4C-81F9-2BED-2289-4FA158E5D019}"/>
              </a:ext>
            </a:extLst>
          </p:cNvPr>
          <p:cNvSpPr txBox="1"/>
          <p:nvPr/>
        </p:nvSpPr>
        <p:spPr>
          <a:xfrm>
            <a:off x="6223997" y="3937525"/>
            <a:ext cx="610001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Lunedì, mercoledì e giovedì 15:00/18:30 </a:t>
            </a: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SANSEBA - via Vittoria, 37 </a:t>
            </a: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Marnate (VA) </a:t>
            </a:r>
          </a:p>
          <a:p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 info: 329 3846044 (numero per i genitori)</a:t>
            </a:r>
          </a:p>
          <a:p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333 1173466 (numero per operatori/insegnanti)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A9DF51-C265-4EE0-AD36-2FBA0DE5CA73}"/>
              </a:ext>
            </a:extLst>
          </p:cNvPr>
          <p:cNvSpPr txBox="1"/>
          <p:nvPr/>
        </p:nvSpPr>
        <p:spPr>
          <a:xfrm>
            <a:off x="669759" y="1443148"/>
            <a:ext cx="6100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Recapiti e contatti</a:t>
            </a:r>
          </a:p>
          <a:p>
            <a:endParaRPr lang="it-IT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it-IT" sz="1800" dirty="0" err="1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Freen</a:t>
            </a:r>
            <a:r>
              <a:rPr lang="it-IT" sz="18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ha trovato casa al Centro San Sebastiano (SANSEBA) e lo spazio è stato abitato e vissuto dai ragazzi da giugno 2022 ad oggi.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1631718-DDAD-824A-1D81-7CEBC8D0E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5" y="3237836"/>
            <a:ext cx="4493794" cy="26237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A6285E5-7E9F-A344-AE75-6FE54A5DA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92" y="2932355"/>
            <a:ext cx="2950699" cy="9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3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B4D22F-5535-A756-FD37-E6554476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Azioni trasversali </a:t>
            </a:r>
            <a:r>
              <a:rPr lang="it-IT" i="1" dirty="0" err="1"/>
              <a:t>iGeneration</a:t>
            </a:r>
            <a:endParaRPr lang="it-IT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7EB03D-0603-08B1-E35F-36382CCA2B45}"/>
              </a:ext>
            </a:extLst>
          </p:cNvPr>
          <p:cNvSpPr txBox="1"/>
          <p:nvPr/>
        </p:nvSpPr>
        <p:spPr>
          <a:xfrm>
            <a:off x="818147" y="1720516"/>
            <a:ext cx="88071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Formalizzazione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accordo di rete con gli istituti comprensivi del territorio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sul modello di quanto già realizzato </a:t>
            </a: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ed attivo con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scuola di </a:t>
            </a:r>
            <a:r>
              <a:rPr lang="it-IT" sz="2000">
                <a:latin typeface="Calibri" panose="020F0502020204030204" pitchFamily="34" charset="0"/>
                <a:cs typeface="Calibri" panose="020F0502020204030204" pitchFamily="34" charset="0"/>
              </a:rPr>
              <a:t>Olgiate Olona</a:t>
            </a:r>
          </a:p>
          <a:p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Costruzione «scheda di ingresso» dei ragazzi alle attività progettuali, in cui verranno indagati i principali aspetti di benessere percepiti (salute, relazioni famigliari, sociali, scuola, visione del futuro).  Mediante interviste e/o focus group a distanza di 6 mesi della conclusione, </a:t>
            </a:r>
            <a:r>
              <a:rPr lang="it-IT" sz="2000" u="sng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verrà rilevato con ogni beneficiario se lo stesso ha mantenuto o migliorato la propria condizione di benessere</a:t>
            </a:r>
            <a:r>
              <a:rPr lang="it-IT" sz="20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valutando in tal senso l’</a:t>
            </a:r>
            <a:r>
              <a:rPr lang="it-IT" sz="2000" b="1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impatto</a:t>
            </a:r>
            <a:r>
              <a:rPr lang="it-IT" sz="2000" dirty="0">
                <a:effectLst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che il progetto potrebbe aver prodotto.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170680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922</Words>
  <Application>Microsoft Office PowerPoint</Application>
  <PresentationFormat>Widescreen</PresentationFormat>
  <Paragraphs>93</Paragraphs>
  <Slides>9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Fira Sans</vt:lpstr>
      <vt:lpstr>Trebuchet MS</vt:lpstr>
      <vt:lpstr>Wingdings</vt:lpstr>
      <vt:lpstr>Wingdings 3</vt:lpstr>
      <vt:lpstr>Sfaccettatura</vt:lpstr>
      <vt:lpstr>      </vt:lpstr>
      <vt:lpstr> </vt:lpstr>
      <vt:lpstr>Azione 1- Coach Carter </vt:lpstr>
      <vt:lpstr>Azione 1- Coach Carter </vt:lpstr>
      <vt:lpstr>  Presenze ad ottobre 2023</vt:lpstr>
      <vt:lpstr>Azione 2- Freen</vt:lpstr>
      <vt:lpstr>Azione 2- Freen</vt:lpstr>
      <vt:lpstr>Azione 2- Freen</vt:lpstr>
      <vt:lpstr>Azioni trasversali iGeneration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 Carter</dc:title>
  <dc:creator>Enrico Rudoni</dc:creator>
  <cp:lastModifiedBy>Chiara Beatrice Favale</cp:lastModifiedBy>
  <cp:revision>17</cp:revision>
  <dcterms:created xsi:type="dcterms:W3CDTF">2023-11-08T13:36:31Z</dcterms:created>
  <dcterms:modified xsi:type="dcterms:W3CDTF">2023-11-21T16:14:22Z</dcterms:modified>
</cp:coreProperties>
</file>