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71" r:id="rId2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hv1CDzuoVbCcOPzQX8iAJNG7Je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641448-B4C1-49CE-992A-0EDE49167172}" v="6" dt="2023-10-23T13:53:02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25" Type="http://customschemas.google.com/relationships/presentationmetadata" Target="metadata"/><Relationship Id="rId2" Type="http://schemas.openxmlformats.org/officeDocument/2006/relationships/slide" Target="slides/slide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8" Type="http://schemas.openxmlformats.org/officeDocument/2006/relationships/theme" Target="theme/theme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12310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5" name="Google Shape;315;p16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16:notes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>
                <a:solidFill>
                  <a:srgbClr val="000000"/>
                </a:solidFill>
              </a:rPr>
              <a:t>1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79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gina interna">
  <p:cSld name="pagina interna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sldNum" idx="12"/>
          </p:nvPr>
        </p:nvSpPr>
        <p:spPr>
          <a:xfrm>
            <a:off x="8778240" y="6127088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20"/>
          <p:cNvGrpSpPr/>
          <p:nvPr/>
        </p:nvGrpSpPr>
        <p:grpSpPr>
          <a:xfrm>
            <a:off x="431371" y="260648"/>
            <a:ext cx="11329259" cy="6270634"/>
            <a:chOff x="323528" y="260648"/>
            <a:chExt cx="8496944" cy="6480720"/>
          </a:xfrm>
        </p:grpSpPr>
        <p:sp>
          <p:nvSpPr>
            <p:cNvPr id="103" name="Google Shape;103;p20"/>
            <p:cNvSpPr/>
            <p:nvPr/>
          </p:nvSpPr>
          <p:spPr>
            <a:xfrm>
              <a:off x="323528" y="260648"/>
              <a:ext cx="8496944" cy="6480720"/>
            </a:xfrm>
            <a:prstGeom prst="rect">
              <a:avLst/>
            </a:prstGeom>
            <a:noFill/>
            <a:ln w="12700" cap="flat" cmpd="sng">
              <a:solidFill>
                <a:srgbClr val="009FD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20"/>
            <p:cNvSpPr/>
            <p:nvPr/>
          </p:nvSpPr>
          <p:spPr>
            <a:xfrm>
              <a:off x="323528" y="6235290"/>
              <a:ext cx="8064896" cy="502283"/>
            </a:xfrm>
            <a:prstGeom prst="rect">
              <a:avLst/>
            </a:prstGeom>
            <a:noFill/>
            <a:ln w="9525" cap="flat" cmpd="sng">
              <a:solidFill>
                <a:srgbClr val="009FD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20"/>
            <p:cNvSpPr/>
            <p:nvPr/>
          </p:nvSpPr>
          <p:spPr>
            <a:xfrm>
              <a:off x="8388424" y="6235291"/>
              <a:ext cx="432048" cy="502283"/>
            </a:xfrm>
            <a:prstGeom prst="rect">
              <a:avLst/>
            </a:prstGeom>
            <a:noFill/>
            <a:ln w="9525" cap="flat" cmpd="sng">
              <a:solidFill>
                <a:srgbClr val="009FD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20"/>
          <p:cNvSpPr txBox="1">
            <a:spLocks noGrp="1"/>
          </p:cNvSpPr>
          <p:nvPr>
            <p:ph type="sldNum" idx="12"/>
          </p:nvPr>
        </p:nvSpPr>
        <p:spPr>
          <a:xfrm>
            <a:off x="8794424" y="618471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16"/>
          <p:cNvSpPr txBox="1"/>
          <p:nvPr/>
        </p:nvSpPr>
        <p:spPr>
          <a:xfrm>
            <a:off x="11256021" y="6131688"/>
            <a:ext cx="388832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3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3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16"/>
          <p:cNvSpPr txBox="1"/>
          <p:nvPr/>
        </p:nvSpPr>
        <p:spPr>
          <a:xfrm>
            <a:off x="4727584" y="6161855"/>
            <a:ext cx="644751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Salone dei Mestieri e delle Professioni – roadshow Scuole secondarie di primo grado</a:t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6"/>
          <p:cNvSpPr txBox="1"/>
          <p:nvPr/>
        </p:nvSpPr>
        <p:spPr>
          <a:xfrm>
            <a:off x="525958" y="955757"/>
            <a:ext cx="11004613" cy="800219"/>
          </a:xfrm>
          <a:prstGeom prst="rect">
            <a:avLst/>
          </a:pr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Ampliamento offerta formativa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 l’anno scolastico 2024-25</a:t>
            </a:r>
            <a:endParaRPr sz="1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16"/>
          <p:cNvSpPr txBox="1"/>
          <p:nvPr/>
        </p:nvSpPr>
        <p:spPr>
          <a:xfrm>
            <a:off x="706170" y="2091956"/>
            <a:ext cx="10809838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Offerta percorsi diurni: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Arial"/>
              <a:buChar char="•"/>
            </a:pPr>
            <a:endParaRPr lang="it-IT" sz="2000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85750" algn="just">
              <a:buClr>
                <a:srgbClr val="00B050"/>
              </a:buClr>
              <a:buSzPts val="2000"/>
              <a:buFont typeface="Arial"/>
              <a:buChar char="•"/>
            </a:pPr>
            <a:r>
              <a:rPr lang="it-IT" sz="2000" dirty="0" err="1">
                <a:solidFill>
                  <a:srgbClr val="00B050"/>
                </a:solidFill>
                <a:latin typeface="Calibri"/>
                <a:cs typeface="Calibri"/>
              </a:rPr>
              <a:t>IeFP</a:t>
            </a:r>
            <a:r>
              <a:rPr lang="it-IT" sz="2000" dirty="0">
                <a:solidFill>
                  <a:srgbClr val="00B050"/>
                </a:solidFill>
                <a:latin typeface="Calibri"/>
                <a:cs typeface="Calibri"/>
              </a:rPr>
              <a:t>- Tecnico dei servizi di animazione turistico-sportiva e del tempo libero </a:t>
            </a:r>
            <a:r>
              <a:rPr lang="it-IT" sz="2000" dirty="0">
                <a:solidFill>
                  <a:schemeClr val="tx1"/>
                </a:solidFill>
                <a:latin typeface="Calibri"/>
                <a:cs typeface="Calibri"/>
              </a:rPr>
              <a:t>– IP Parma di Saronno</a:t>
            </a:r>
            <a:endParaRPr lang="it-IT" sz="2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Arial"/>
              <a:buChar char="•"/>
            </a:pPr>
            <a:r>
              <a:rPr lang="it-IT" sz="2000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Trasporti e logistica, articolazione logistica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ITIS Riva di Saronno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Arial"/>
              <a:buChar char="•"/>
            </a:pPr>
            <a:r>
              <a:rPr lang="it-IT" sz="2000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Operatore informatico  -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ISIS Facchinetti Castellanza</a:t>
            </a:r>
            <a:endParaRPr lang="it-IT" sz="2000" dirty="0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Arial"/>
              <a:buChar char="•"/>
            </a:pPr>
            <a:r>
              <a:rPr lang="it-IT" sz="2000" dirty="0" err="1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IeFP</a:t>
            </a:r>
            <a:r>
              <a:rPr lang="it-IT" sz="2000" dirty="0">
                <a:solidFill>
                  <a:srgbClr val="00B050"/>
                </a:solidFill>
                <a:latin typeface="Calibri"/>
                <a:cs typeface="Calibri"/>
                <a:sym typeface="Calibri"/>
              </a:rPr>
              <a:t> - Operatore meccanico - Lavorazioni meccanica per asportazione e deformazione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ISIS Facchinetti Castellanza</a:t>
            </a: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Arial"/>
              <a:buChar char="•"/>
            </a:pPr>
            <a:r>
              <a:rPr lang="it-IT" sz="2000" dirty="0" err="1">
                <a:solidFill>
                  <a:srgbClr val="00B050"/>
                </a:solidFill>
                <a:latin typeface="Calibri"/>
                <a:cs typeface="Calibri"/>
              </a:rPr>
              <a:t>IeFP</a:t>
            </a:r>
            <a:r>
              <a:rPr lang="it-IT" sz="2000" dirty="0">
                <a:solidFill>
                  <a:srgbClr val="00B050"/>
                </a:solidFill>
                <a:latin typeface="Calibri"/>
                <a:cs typeface="Calibri"/>
              </a:rPr>
              <a:t> -  Operatore del legno – </a:t>
            </a:r>
            <a:r>
              <a:rPr lang="it-IT" sz="2000" dirty="0">
                <a:solidFill>
                  <a:schemeClr val="tx1"/>
                </a:solidFill>
                <a:latin typeface="Calibri"/>
                <a:cs typeface="Calibri"/>
              </a:rPr>
              <a:t>Agenzia Formativa - Gallarate</a:t>
            </a:r>
            <a:endParaRPr lang="it-IT" sz="2000" dirty="0">
              <a:solidFill>
                <a:schemeClr val="tx1"/>
              </a:solidFill>
              <a:latin typeface="Calibri"/>
              <a:cs typeface="Calibri"/>
              <a:sym typeface="Calibri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Arial"/>
              <a:buChar char="•"/>
            </a:pPr>
            <a:r>
              <a:rPr lang="it-IT" sz="2000" dirty="0" err="1">
                <a:solidFill>
                  <a:srgbClr val="00B050"/>
                </a:solidFill>
                <a:latin typeface="Calibri"/>
                <a:cs typeface="Calibri"/>
              </a:rPr>
              <a:t>IeFP</a:t>
            </a:r>
            <a:r>
              <a:rPr lang="it-IT" sz="2000" dirty="0">
                <a:solidFill>
                  <a:srgbClr val="00B050"/>
                </a:solidFill>
                <a:latin typeface="Calibri"/>
                <a:cs typeface="Calibri"/>
              </a:rPr>
              <a:t> - Operatore della ristorazione - Percorso Personalizzato – </a:t>
            </a:r>
            <a:r>
              <a:rPr lang="it-IT" sz="2000" dirty="0">
                <a:solidFill>
                  <a:schemeClr val="tx1"/>
                </a:solidFill>
                <a:latin typeface="Calibri"/>
                <a:cs typeface="Calibri"/>
              </a:rPr>
              <a:t>Agenzia Formativa  -Varese</a:t>
            </a: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Arial"/>
              <a:buChar char="•"/>
            </a:pPr>
            <a:r>
              <a:rPr lang="it-IT" sz="2000" dirty="0" err="1">
                <a:solidFill>
                  <a:srgbClr val="00B050"/>
                </a:solidFill>
                <a:latin typeface="Calibri"/>
                <a:cs typeface="Calibri"/>
              </a:rPr>
              <a:t>IeFP</a:t>
            </a:r>
            <a:r>
              <a:rPr lang="it-IT" sz="2000" dirty="0">
                <a:solidFill>
                  <a:srgbClr val="00B050"/>
                </a:solidFill>
                <a:latin typeface="Calibri"/>
                <a:cs typeface="Calibri"/>
              </a:rPr>
              <a:t> - Operatore del benessere - Erogazione di trattamenti di acconciatura -  Percorso Personalizzato </a:t>
            </a:r>
            <a:r>
              <a:rPr lang="it-IT" sz="2000" dirty="0">
                <a:solidFill>
                  <a:schemeClr val="dk1"/>
                </a:solidFill>
                <a:latin typeface="Calibri"/>
                <a:cs typeface="Calibri"/>
              </a:rPr>
              <a:t>– Art School - Varese</a:t>
            </a:r>
            <a:endParaRPr sz="2000" dirty="0">
              <a:solidFill>
                <a:schemeClr val="dk1"/>
              </a:solidFill>
              <a:latin typeface="Calibri"/>
              <a:cs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2" name="Google Shape;322;p16" descr="Icon For New #182134 - Free Icons Library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3" name="Google Shape;323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43413" y="420496"/>
            <a:ext cx="1162027" cy="61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gina intern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117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Pagina interna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SALONE dei MESTIERI  e delle PROFESSIONI   2021-22 https://www.salone-dei-mestieri.it/</dc:title>
  <dc:creator>Luisetto Ferruccio</dc:creator>
  <cp:lastModifiedBy>Luisella Cermisoni</cp:lastModifiedBy>
  <cp:revision>41</cp:revision>
  <dcterms:created xsi:type="dcterms:W3CDTF">2021-09-28T07:23:07Z</dcterms:created>
  <dcterms:modified xsi:type="dcterms:W3CDTF">2023-11-23T18:36:05Z</dcterms:modified>
</cp:coreProperties>
</file>